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61" r:id="rId4"/>
    <p:sldId id="262" r:id="rId5"/>
    <p:sldId id="264" r:id="rId6"/>
    <p:sldId id="265" r:id="rId7"/>
    <p:sldId id="266" r:id="rId8"/>
    <p:sldId id="267" r:id="rId9"/>
    <p:sldId id="263"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4CA06"/>
    <a:srgbClr val="E2DFDE"/>
    <a:srgbClr val="FFFFFF"/>
    <a:srgbClr val="BA6B32"/>
    <a:srgbClr val="FFD3A1"/>
    <a:srgbClr val="D52D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8BE3F7-5A3F-B14D-933E-3AB473FF7D93}" v="36" dt="2022-06-20T21:55:02.3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170" d="100"/>
          <a:sy n="170" d="100"/>
        </p:scale>
        <p:origin x="20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agoș Surugiu" userId="9820bb52-c230-40c7-a083-c513e735597a" providerId="ADAL" clId="{888BE3F7-5A3F-B14D-933E-3AB473FF7D93}"/>
    <pc:docChg chg="undo custSel addSld modSld sldOrd">
      <pc:chgData name="Dragoș Surugiu" userId="9820bb52-c230-40c7-a083-c513e735597a" providerId="ADAL" clId="{888BE3F7-5A3F-B14D-933E-3AB473FF7D93}" dt="2022-06-20T22:03:38.292" v="1861" actId="20577"/>
      <pc:docMkLst>
        <pc:docMk/>
      </pc:docMkLst>
      <pc:sldChg chg="addSp delSp modSp mod setBg modClrScheme chgLayout">
        <pc:chgData name="Dragoș Surugiu" userId="9820bb52-c230-40c7-a083-c513e735597a" providerId="ADAL" clId="{888BE3F7-5A3F-B14D-933E-3AB473FF7D93}" dt="2022-06-20T21:21:06.431" v="756" actId="20577"/>
        <pc:sldMkLst>
          <pc:docMk/>
          <pc:sldMk cId="209911579" sldId="262"/>
        </pc:sldMkLst>
        <pc:spChg chg="mod">
          <ac:chgData name="Dragoș Surugiu" userId="9820bb52-c230-40c7-a083-c513e735597a" providerId="ADAL" clId="{888BE3F7-5A3F-B14D-933E-3AB473FF7D93}" dt="2022-06-20T20:34:24.372" v="114" actId="1076"/>
          <ac:spMkLst>
            <pc:docMk/>
            <pc:sldMk cId="209911579" sldId="262"/>
            <ac:spMk id="2" creationId="{D9B1F0FB-5829-4949-9E35-841A9DF31F2D}"/>
          </ac:spMkLst>
        </pc:spChg>
        <pc:spChg chg="mod ord">
          <ac:chgData name="Dragoș Surugiu" userId="9820bb52-c230-40c7-a083-c513e735597a" providerId="ADAL" clId="{888BE3F7-5A3F-B14D-933E-3AB473FF7D93}" dt="2022-06-20T20:41:32.803" v="171" actId="14100"/>
          <ac:spMkLst>
            <pc:docMk/>
            <pc:sldMk cId="209911579" sldId="262"/>
            <ac:spMk id="3" creationId="{5ACFCE3B-D4B3-6743-AC05-A671F006A87F}"/>
          </ac:spMkLst>
        </pc:spChg>
        <pc:spChg chg="add del">
          <ac:chgData name="Dragoș Surugiu" userId="9820bb52-c230-40c7-a083-c513e735597a" providerId="ADAL" clId="{888BE3F7-5A3F-B14D-933E-3AB473FF7D93}" dt="2022-06-20T19:17:32.190" v="1" actId="22"/>
          <ac:spMkLst>
            <pc:docMk/>
            <pc:sldMk cId="209911579" sldId="262"/>
            <ac:spMk id="9" creationId="{31EF86EC-A8A2-486B-A713-190610D0ECCE}"/>
          </ac:spMkLst>
        </pc:spChg>
        <pc:spChg chg="add del mod">
          <ac:chgData name="Dragoș Surugiu" userId="9820bb52-c230-40c7-a083-c513e735597a" providerId="ADAL" clId="{888BE3F7-5A3F-B14D-933E-3AB473FF7D93}" dt="2022-06-20T19:38:39.987" v="40"/>
          <ac:spMkLst>
            <pc:docMk/>
            <pc:sldMk cId="209911579" sldId="262"/>
            <ac:spMk id="13" creationId="{8D5CED14-C2E5-0504-6433-A12224009543}"/>
          </ac:spMkLst>
        </pc:spChg>
        <pc:spChg chg="add del mod">
          <ac:chgData name="Dragoș Surugiu" userId="9820bb52-c230-40c7-a083-c513e735597a" providerId="ADAL" clId="{888BE3F7-5A3F-B14D-933E-3AB473FF7D93}" dt="2022-06-20T19:40:41.405" v="97"/>
          <ac:spMkLst>
            <pc:docMk/>
            <pc:sldMk cId="209911579" sldId="262"/>
            <ac:spMk id="14" creationId="{3C4996C6-65C5-D062-F1EB-208E77C7E25A}"/>
          </ac:spMkLst>
        </pc:spChg>
        <pc:spChg chg="add mod">
          <ac:chgData name="Dragoș Surugiu" userId="9820bb52-c230-40c7-a083-c513e735597a" providerId="ADAL" clId="{888BE3F7-5A3F-B14D-933E-3AB473FF7D93}" dt="2022-06-20T21:21:06.431" v="756" actId="20577"/>
          <ac:spMkLst>
            <pc:docMk/>
            <pc:sldMk cId="209911579" sldId="262"/>
            <ac:spMk id="21" creationId="{C3DE32A2-7CCC-FB14-89CE-6E7BFE937DE2}"/>
          </ac:spMkLst>
        </pc:spChg>
        <pc:picChg chg="add del mod">
          <ac:chgData name="Dragoș Surugiu" userId="9820bb52-c230-40c7-a083-c513e735597a" providerId="ADAL" clId="{888BE3F7-5A3F-B14D-933E-3AB473FF7D93}" dt="2022-06-20T19:38:12.323" v="30" actId="478"/>
          <ac:picMkLst>
            <pc:docMk/>
            <pc:sldMk cId="209911579" sldId="262"/>
            <ac:picMk id="10" creationId="{94DAE943-EFBB-BE09-DF10-00F0AB55D020}"/>
          </ac:picMkLst>
        </pc:picChg>
        <pc:picChg chg="add del mod">
          <ac:chgData name="Dragoș Surugiu" userId="9820bb52-c230-40c7-a083-c513e735597a" providerId="ADAL" clId="{888BE3F7-5A3F-B14D-933E-3AB473FF7D93}" dt="2022-06-20T19:38:13.459" v="31" actId="478"/>
          <ac:picMkLst>
            <pc:docMk/>
            <pc:sldMk cId="209911579" sldId="262"/>
            <ac:picMk id="12" creationId="{640202C0-BA4C-0749-FF96-94C4CDEA9363}"/>
          </ac:picMkLst>
        </pc:picChg>
        <pc:picChg chg="add del mod">
          <ac:chgData name="Dragoș Surugiu" userId="9820bb52-c230-40c7-a083-c513e735597a" providerId="ADAL" clId="{888BE3F7-5A3F-B14D-933E-3AB473FF7D93}" dt="2022-06-20T20:33:55.924" v="105" actId="478"/>
          <ac:picMkLst>
            <pc:docMk/>
            <pc:sldMk cId="209911579" sldId="262"/>
            <ac:picMk id="16" creationId="{BC80922C-EC5D-0DA4-E5C2-0618CD3E30A6}"/>
          </ac:picMkLst>
        </pc:picChg>
        <pc:picChg chg="add mod">
          <ac:chgData name="Dragoș Surugiu" userId="9820bb52-c230-40c7-a083-c513e735597a" providerId="ADAL" clId="{888BE3F7-5A3F-B14D-933E-3AB473FF7D93}" dt="2022-06-20T20:35:13.619" v="131" actId="1076"/>
          <ac:picMkLst>
            <pc:docMk/>
            <pc:sldMk cId="209911579" sldId="262"/>
            <ac:picMk id="18" creationId="{EE69409E-3276-8B4E-01A5-5BD43207ED6A}"/>
          </ac:picMkLst>
        </pc:picChg>
        <pc:picChg chg="add mod">
          <ac:chgData name="Dragoș Surugiu" userId="9820bb52-c230-40c7-a083-c513e735597a" providerId="ADAL" clId="{888BE3F7-5A3F-B14D-933E-3AB473FF7D93}" dt="2022-06-20T20:35:18.910" v="132" actId="1076"/>
          <ac:picMkLst>
            <pc:docMk/>
            <pc:sldMk cId="209911579" sldId="262"/>
            <ac:picMk id="20" creationId="{94424DEF-DD1E-ABD3-9CE8-C2C57220F74E}"/>
          </ac:picMkLst>
        </pc:picChg>
        <pc:inkChg chg="del">
          <ac:chgData name="Dragoș Surugiu" userId="9820bb52-c230-40c7-a083-c513e735597a" providerId="ADAL" clId="{888BE3F7-5A3F-B14D-933E-3AB473FF7D93}" dt="2022-06-20T19:38:33.924" v="37" actId="21"/>
          <ac:inkMkLst>
            <pc:docMk/>
            <pc:sldMk cId="209911579" sldId="262"/>
            <ac:inkMk id="4" creationId="{3A73E1C4-E757-DAD9-FD84-E89D853CF3DD}"/>
          </ac:inkMkLst>
        </pc:inkChg>
        <pc:inkChg chg="del mod">
          <ac:chgData name="Dragoș Surugiu" userId="9820bb52-c230-40c7-a083-c513e735597a" providerId="ADAL" clId="{888BE3F7-5A3F-B14D-933E-3AB473FF7D93}" dt="2022-06-20T19:38:25.202" v="34" actId="21"/>
          <ac:inkMkLst>
            <pc:docMk/>
            <pc:sldMk cId="209911579" sldId="262"/>
            <ac:inkMk id="5" creationId="{F906E831-A829-D859-6274-306CDD550A23}"/>
          </ac:inkMkLst>
        </pc:inkChg>
        <pc:inkChg chg="del">
          <ac:chgData name="Dragoș Surugiu" userId="9820bb52-c230-40c7-a083-c513e735597a" providerId="ADAL" clId="{888BE3F7-5A3F-B14D-933E-3AB473FF7D93}" dt="2022-06-20T19:38:30.075" v="36" actId="21"/>
          <ac:inkMkLst>
            <pc:docMk/>
            <pc:sldMk cId="209911579" sldId="262"/>
            <ac:inkMk id="6" creationId="{D2137916-3CD6-FD27-1ECD-92D8727F471F}"/>
          </ac:inkMkLst>
        </pc:inkChg>
        <pc:inkChg chg="del">
          <ac:chgData name="Dragoș Surugiu" userId="9820bb52-c230-40c7-a083-c513e735597a" providerId="ADAL" clId="{888BE3F7-5A3F-B14D-933E-3AB473FF7D93}" dt="2022-06-20T19:38:27.958" v="35" actId="21"/>
          <ac:inkMkLst>
            <pc:docMk/>
            <pc:sldMk cId="209911579" sldId="262"/>
            <ac:inkMk id="7" creationId="{F4390FC1-B80C-5B7E-00A1-4F1090C08688}"/>
          </ac:inkMkLst>
        </pc:inkChg>
      </pc:sldChg>
      <pc:sldChg chg="addSp delSp modSp add mod">
        <pc:chgData name="Dragoș Surugiu" userId="9820bb52-c230-40c7-a083-c513e735597a" providerId="ADAL" clId="{888BE3F7-5A3F-B14D-933E-3AB473FF7D93}" dt="2022-06-20T21:48:38.958" v="1460" actId="1076"/>
        <pc:sldMkLst>
          <pc:docMk/>
          <pc:sldMk cId="3090396219" sldId="263"/>
        </pc:sldMkLst>
        <pc:spChg chg="del">
          <ac:chgData name="Dragoș Surugiu" userId="9820bb52-c230-40c7-a083-c513e735597a" providerId="ADAL" clId="{888BE3F7-5A3F-B14D-933E-3AB473FF7D93}" dt="2022-06-20T21:02:34.128" v="336" actId="478"/>
          <ac:spMkLst>
            <pc:docMk/>
            <pc:sldMk cId="3090396219" sldId="263"/>
            <ac:spMk id="3" creationId="{5ACFCE3B-D4B3-6743-AC05-A671F006A87F}"/>
          </ac:spMkLst>
        </pc:spChg>
        <pc:spChg chg="add del mod">
          <ac:chgData name="Dragoș Surugiu" userId="9820bb52-c230-40c7-a083-c513e735597a" providerId="ADAL" clId="{888BE3F7-5A3F-B14D-933E-3AB473FF7D93}" dt="2022-06-20T21:02:36.218" v="337" actId="478"/>
          <ac:spMkLst>
            <pc:docMk/>
            <pc:sldMk cId="3090396219" sldId="263"/>
            <ac:spMk id="9" creationId="{4DDEDB92-7849-1F0E-51E1-AC48EF7AE9D7}"/>
          </ac:spMkLst>
        </pc:spChg>
        <pc:spChg chg="add mod">
          <ac:chgData name="Dragoș Surugiu" userId="9820bb52-c230-40c7-a083-c513e735597a" providerId="ADAL" clId="{888BE3F7-5A3F-B14D-933E-3AB473FF7D93}" dt="2022-06-20T21:48:38.958" v="1460" actId="1076"/>
          <ac:spMkLst>
            <pc:docMk/>
            <pc:sldMk cId="3090396219" sldId="263"/>
            <ac:spMk id="13" creationId="{44BD62CD-3C3E-0D42-9B5A-D114412C41B9}"/>
          </ac:spMkLst>
        </pc:spChg>
        <pc:spChg chg="add mod">
          <ac:chgData name="Dragoș Surugiu" userId="9820bb52-c230-40c7-a083-c513e735597a" providerId="ADAL" clId="{888BE3F7-5A3F-B14D-933E-3AB473FF7D93}" dt="2022-06-20T21:48:31.392" v="1450" actId="20577"/>
          <ac:spMkLst>
            <pc:docMk/>
            <pc:sldMk cId="3090396219" sldId="263"/>
            <ac:spMk id="14" creationId="{1B4693FD-DB8C-CBEC-5721-6B45E21ECF87}"/>
          </ac:spMkLst>
        </pc:spChg>
        <pc:picChg chg="mod modCrop">
          <ac:chgData name="Dragoș Surugiu" userId="9820bb52-c230-40c7-a083-c513e735597a" providerId="ADAL" clId="{888BE3F7-5A3F-B14D-933E-3AB473FF7D93}" dt="2022-06-20T21:03:46.968" v="360" actId="1076"/>
          <ac:picMkLst>
            <pc:docMk/>
            <pc:sldMk cId="3090396219" sldId="263"/>
            <ac:picMk id="10" creationId="{94DAE943-EFBB-BE09-DF10-00F0AB55D020}"/>
          </ac:picMkLst>
        </pc:picChg>
        <pc:picChg chg="mod modCrop">
          <ac:chgData name="Dragoș Surugiu" userId="9820bb52-c230-40c7-a083-c513e735597a" providerId="ADAL" clId="{888BE3F7-5A3F-B14D-933E-3AB473FF7D93}" dt="2022-06-20T21:03:21.058" v="346" actId="1076"/>
          <ac:picMkLst>
            <pc:docMk/>
            <pc:sldMk cId="3090396219" sldId="263"/>
            <ac:picMk id="12" creationId="{640202C0-BA4C-0749-FF96-94C4CDEA9363}"/>
          </ac:picMkLst>
        </pc:picChg>
        <pc:inkChg chg="del">
          <ac:chgData name="Dragoș Surugiu" userId="9820bb52-c230-40c7-a083-c513e735597a" providerId="ADAL" clId="{888BE3F7-5A3F-B14D-933E-3AB473FF7D93}" dt="2022-06-20T21:02:49.466" v="343" actId="21"/>
          <ac:inkMkLst>
            <pc:docMk/>
            <pc:sldMk cId="3090396219" sldId="263"/>
            <ac:inkMk id="4" creationId="{3A73E1C4-E757-DAD9-FD84-E89D853CF3DD}"/>
          </ac:inkMkLst>
        </pc:inkChg>
        <pc:inkChg chg="del">
          <ac:chgData name="Dragoș Surugiu" userId="9820bb52-c230-40c7-a083-c513e735597a" providerId="ADAL" clId="{888BE3F7-5A3F-B14D-933E-3AB473FF7D93}" dt="2022-06-20T21:02:41.635" v="340" actId="21"/>
          <ac:inkMkLst>
            <pc:docMk/>
            <pc:sldMk cId="3090396219" sldId="263"/>
            <ac:inkMk id="5" creationId="{F906E831-A829-D859-6274-306CDD550A23}"/>
          </ac:inkMkLst>
        </pc:inkChg>
        <pc:inkChg chg="del">
          <ac:chgData name="Dragoș Surugiu" userId="9820bb52-c230-40c7-a083-c513e735597a" providerId="ADAL" clId="{888BE3F7-5A3F-B14D-933E-3AB473FF7D93}" dt="2022-06-20T21:02:39.865" v="339" actId="21"/>
          <ac:inkMkLst>
            <pc:docMk/>
            <pc:sldMk cId="3090396219" sldId="263"/>
            <ac:inkMk id="6" creationId="{D2137916-3CD6-FD27-1ECD-92D8727F471F}"/>
          </ac:inkMkLst>
        </pc:inkChg>
        <pc:inkChg chg="del">
          <ac:chgData name="Dragoș Surugiu" userId="9820bb52-c230-40c7-a083-c513e735597a" providerId="ADAL" clId="{888BE3F7-5A3F-B14D-933E-3AB473FF7D93}" dt="2022-06-20T21:02:38.243" v="338" actId="21"/>
          <ac:inkMkLst>
            <pc:docMk/>
            <pc:sldMk cId="3090396219" sldId="263"/>
            <ac:inkMk id="7" creationId="{F4390FC1-B80C-5B7E-00A1-4F1090C08688}"/>
          </ac:inkMkLst>
        </pc:inkChg>
      </pc:sldChg>
      <pc:sldChg chg="addSp delSp modSp add mod">
        <pc:chgData name="Dragoș Surugiu" userId="9820bb52-c230-40c7-a083-c513e735597a" providerId="ADAL" clId="{888BE3F7-5A3F-B14D-933E-3AB473FF7D93}" dt="2022-06-20T21:30:12.068" v="1057" actId="20577"/>
        <pc:sldMkLst>
          <pc:docMk/>
          <pc:sldMk cId="2120235470" sldId="264"/>
        </pc:sldMkLst>
        <pc:spChg chg="mod">
          <ac:chgData name="Dragoș Surugiu" userId="9820bb52-c230-40c7-a083-c513e735597a" providerId="ADAL" clId="{888BE3F7-5A3F-B14D-933E-3AB473FF7D93}" dt="2022-06-20T20:51:12.937" v="240" actId="14100"/>
          <ac:spMkLst>
            <pc:docMk/>
            <pc:sldMk cId="2120235470" sldId="264"/>
            <ac:spMk id="3" creationId="{5ACFCE3B-D4B3-6743-AC05-A671F006A87F}"/>
          </ac:spMkLst>
        </pc:spChg>
        <pc:spChg chg="add mod">
          <ac:chgData name="Dragoș Surugiu" userId="9820bb52-c230-40c7-a083-c513e735597a" providerId="ADAL" clId="{888BE3F7-5A3F-B14D-933E-3AB473FF7D93}" dt="2022-06-20T21:30:12.068" v="1057" actId="20577"/>
          <ac:spMkLst>
            <pc:docMk/>
            <pc:sldMk cId="2120235470" sldId="264"/>
            <ac:spMk id="8" creationId="{76EC1665-F1C6-85E1-535E-4FDB8A25B63C}"/>
          </ac:spMkLst>
        </pc:spChg>
        <pc:picChg chg="add mod modCrop">
          <ac:chgData name="Dragoș Surugiu" userId="9820bb52-c230-40c7-a083-c513e735597a" providerId="ADAL" clId="{888BE3F7-5A3F-B14D-933E-3AB473FF7D93}" dt="2022-06-20T20:40:29.489" v="162" actId="1076"/>
          <ac:picMkLst>
            <pc:docMk/>
            <pc:sldMk cId="2120235470" sldId="264"/>
            <ac:picMk id="5" creationId="{A31BFD86-92F7-DEC8-D984-25CF3C067291}"/>
          </ac:picMkLst>
        </pc:picChg>
        <pc:picChg chg="add mod modCrop">
          <ac:chgData name="Dragoș Surugiu" userId="9820bb52-c230-40c7-a083-c513e735597a" providerId="ADAL" clId="{888BE3F7-5A3F-B14D-933E-3AB473FF7D93}" dt="2022-06-20T20:40:44.928" v="166" actId="1076"/>
          <ac:picMkLst>
            <pc:docMk/>
            <pc:sldMk cId="2120235470" sldId="264"/>
            <ac:picMk id="7" creationId="{A9A077C5-80FE-604B-88C5-1987AAF46E5B}"/>
          </ac:picMkLst>
        </pc:picChg>
        <pc:picChg chg="del">
          <ac:chgData name="Dragoș Surugiu" userId="9820bb52-c230-40c7-a083-c513e735597a" providerId="ADAL" clId="{888BE3F7-5A3F-B14D-933E-3AB473FF7D93}" dt="2022-06-20T20:39:27.354" v="141" actId="478"/>
          <ac:picMkLst>
            <pc:docMk/>
            <pc:sldMk cId="2120235470" sldId="264"/>
            <ac:picMk id="18" creationId="{EE69409E-3276-8B4E-01A5-5BD43207ED6A}"/>
          </ac:picMkLst>
        </pc:picChg>
        <pc:picChg chg="del">
          <ac:chgData name="Dragoș Surugiu" userId="9820bb52-c230-40c7-a083-c513e735597a" providerId="ADAL" clId="{888BE3F7-5A3F-B14D-933E-3AB473FF7D93}" dt="2022-06-20T20:39:27.863" v="142" actId="478"/>
          <ac:picMkLst>
            <pc:docMk/>
            <pc:sldMk cId="2120235470" sldId="264"/>
            <ac:picMk id="20" creationId="{94424DEF-DD1E-ABD3-9CE8-C2C57220F74E}"/>
          </ac:picMkLst>
        </pc:picChg>
      </pc:sldChg>
      <pc:sldChg chg="addSp delSp modSp add mod">
        <pc:chgData name="Dragoș Surugiu" userId="9820bb52-c230-40c7-a083-c513e735597a" providerId="ADAL" clId="{888BE3F7-5A3F-B14D-933E-3AB473FF7D93}" dt="2022-06-20T21:38:20.827" v="1102" actId="1076"/>
        <pc:sldMkLst>
          <pc:docMk/>
          <pc:sldMk cId="146451005" sldId="265"/>
        </pc:sldMkLst>
        <pc:spChg chg="add del mod">
          <ac:chgData name="Dragoș Surugiu" userId="9820bb52-c230-40c7-a083-c513e735597a" providerId="ADAL" clId="{888BE3F7-5A3F-B14D-933E-3AB473FF7D93}" dt="2022-06-20T21:37:56.651" v="1094"/>
          <ac:spMkLst>
            <pc:docMk/>
            <pc:sldMk cId="146451005" sldId="265"/>
            <ac:spMk id="8" creationId="{DCE1498E-AF9A-84DF-DB99-C1641008F295}"/>
          </ac:spMkLst>
        </pc:spChg>
        <pc:picChg chg="del">
          <ac:chgData name="Dragoș Surugiu" userId="9820bb52-c230-40c7-a083-c513e735597a" providerId="ADAL" clId="{888BE3F7-5A3F-B14D-933E-3AB473FF7D93}" dt="2022-06-20T20:43:07.418" v="182" actId="478"/>
          <ac:picMkLst>
            <pc:docMk/>
            <pc:sldMk cId="146451005" sldId="265"/>
            <ac:picMk id="5" creationId="{A31BFD86-92F7-DEC8-D984-25CF3C067291}"/>
          </ac:picMkLst>
        </pc:picChg>
        <pc:picChg chg="add mod modCrop">
          <ac:chgData name="Dragoș Surugiu" userId="9820bb52-c230-40c7-a083-c513e735597a" providerId="ADAL" clId="{888BE3F7-5A3F-B14D-933E-3AB473FF7D93}" dt="2022-06-20T21:38:20.827" v="1102" actId="1076"/>
          <ac:picMkLst>
            <pc:docMk/>
            <pc:sldMk cId="146451005" sldId="265"/>
            <ac:picMk id="6" creationId="{747F17EE-544E-2BF5-8A2E-98D8F0E77FBB}"/>
          </ac:picMkLst>
        </pc:picChg>
        <pc:picChg chg="del">
          <ac:chgData name="Dragoș Surugiu" userId="9820bb52-c230-40c7-a083-c513e735597a" providerId="ADAL" clId="{888BE3F7-5A3F-B14D-933E-3AB473FF7D93}" dt="2022-06-20T20:43:08.706" v="183" actId="478"/>
          <ac:picMkLst>
            <pc:docMk/>
            <pc:sldMk cId="146451005" sldId="265"/>
            <ac:picMk id="7" creationId="{A9A077C5-80FE-604B-88C5-1987AAF46E5B}"/>
          </ac:picMkLst>
        </pc:picChg>
        <pc:picChg chg="add mod">
          <ac:chgData name="Dragoș Surugiu" userId="9820bb52-c230-40c7-a083-c513e735597a" providerId="ADAL" clId="{888BE3F7-5A3F-B14D-933E-3AB473FF7D93}" dt="2022-06-20T21:37:41.212" v="1086" actId="1076"/>
          <ac:picMkLst>
            <pc:docMk/>
            <pc:sldMk cId="146451005" sldId="265"/>
            <ac:picMk id="10" creationId="{238AB6EA-1E77-A6C6-0D09-33D0CDCD3E96}"/>
          </ac:picMkLst>
        </pc:picChg>
        <pc:picChg chg="add mod">
          <ac:chgData name="Dragoș Surugiu" userId="9820bb52-c230-40c7-a083-c513e735597a" providerId="ADAL" clId="{888BE3F7-5A3F-B14D-933E-3AB473FF7D93}" dt="2022-06-20T21:37:53.548" v="1092" actId="14100"/>
          <ac:picMkLst>
            <pc:docMk/>
            <pc:sldMk cId="146451005" sldId="265"/>
            <ac:picMk id="12" creationId="{D0B762AB-2B81-0277-637B-BEEC61D468D8}"/>
          </ac:picMkLst>
        </pc:picChg>
      </pc:sldChg>
      <pc:sldChg chg="addSp delSp modSp add mod ord">
        <pc:chgData name="Dragoș Surugiu" userId="9820bb52-c230-40c7-a083-c513e735597a" providerId="ADAL" clId="{888BE3F7-5A3F-B14D-933E-3AB473FF7D93}" dt="2022-06-20T21:42:29.658" v="1292" actId="1076"/>
        <pc:sldMkLst>
          <pc:docMk/>
          <pc:sldMk cId="1301232808" sldId="266"/>
        </pc:sldMkLst>
        <pc:spChg chg="mod">
          <ac:chgData name="Dragoș Surugiu" userId="9820bb52-c230-40c7-a083-c513e735597a" providerId="ADAL" clId="{888BE3F7-5A3F-B14D-933E-3AB473FF7D93}" dt="2022-06-20T20:51:03.796" v="239" actId="1076"/>
          <ac:spMkLst>
            <pc:docMk/>
            <pc:sldMk cId="1301232808" sldId="266"/>
            <ac:spMk id="2" creationId="{D9B1F0FB-5829-4949-9E35-841A9DF31F2D}"/>
          </ac:spMkLst>
        </pc:spChg>
        <pc:spChg chg="del">
          <ac:chgData name="Dragoș Surugiu" userId="9820bb52-c230-40c7-a083-c513e735597a" providerId="ADAL" clId="{888BE3F7-5A3F-B14D-933E-3AB473FF7D93}" dt="2022-06-20T20:45:49.972" v="231" actId="478"/>
          <ac:spMkLst>
            <pc:docMk/>
            <pc:sldMk cId="1301232808" sldId="266"/>
            <ac:spMk id="3" creationId="{5ACFCE3B-D4B3-6743-AC05-A671F006A87F}"/>
          </ac:spMkLst>
        </pc:spChg>
        <pc:spChg chg="add del mod">
          <ac:chgData name="Dragoș Surugiu" userId="9820bb52-c230-40c7-a083-c513e735597a" providerId="ADAL" clId="{888BE3F7-5A3F-B14D-933E-3AB473FF7D93}" dt="2022-06-20T20:45:57.472" v="232" actId="478"/>
          <ac:spMkLst>
            <pc:docMk/>
            <pc:sldMk cId="1301232808" sldId="266"/>
            <ac:spMk id="9" creationId="{2551F36C-FBD7-9254-CF6A-065B45F5A7B9}"/>
          </ac:spMkLst>
        </pc:spChg>
        <pc:spChg chg="add mod">
          <ac:chgData name="Dragoș Surugiu" userId="9820bb52-c230-40c7-a083-c513e735597a" providerId="ADAL" clId="{888BE3F7-5A3F-B14D-933E-3AB473FF7D93}" dt="2022-06-20T20:51:34.174" v="256" actId="20577"/>
          <ac:spMkLst>
            <pc:docMk/>
            <pc:sldMk cId="1301232808" sldId="266"/>
            <ac:spMk id="13" creationId="{777B596A-188A-73FC-D8F5-E08402215531}"/>
          </ac:spMkLst>
        </pc:spChg>
        <pc:spChg chg="add mod">
          <ac:chgData name="Dragoș Surugiu" userId="9820bb52-c230-40c7-a083-c513e735597a" providerId="ADAL" clId="{888BE3F7-5A3F-B14D-933E-3AB473FF7D93}" dt="2022-06-20T21:42:29.658" v="1292" actId="1076"/>
          <ac:spMkLst>
            <pc:docMk/>
            <pc:sldMk cId="1301232808" sldId="266"/>
            <ac:spMk id="33" creationId="{D21F8B48-80EA-1A1F-4B9A-055F947F49F5}"/>
          </ac:spMkLst>
        </pc:spChg>
        <pc:picChg chg="del">
          <ac:chgData name="Dragoș Surugiu" userId="9820bb52-c230-40c7-a083-c513e735597a" providerId="ADAL" clId="{888BE3F7-5A3F-B14D-933E-3AB473FF7D93}" dt="2022-06-20T20:50:33.099" v="233" actId="478"/>
          <ac:picMkLst>
            <pc:docMk/>
            <pc:sldMk cId="1301232808" sldId="266"/>
            <ac:picMk id="10" creationId="{94DAE943-EFBB-BE09-DF10-00F0AB55D020}"/>
          </ac:picMkLst>
        </pc:picChg>
        <pc:picChg chg="del">
          <ac:chgData name="Dragoș Surugiu" userId="9820bb52-c230-40c7-a083-c513e735597a" providerId="ADAL" clId="{888BE3F7-5A3F-B14D-933E-3AB473FF7D93}" dt="2022-06-20T20:50:33.936" v="234" actId="478"/>
          <ac:picMkLst>
            <pc:docMk/>
            <pc:sldMk cId="1301232808" sldId="266"/>
            <ac:picMk id="12" creationId="{640202C0-BA4C-0749-FF96-94C4CDEA9363}"/>
          </ac:picMkLst>
        </pc:picChg>
        <pc:picChg chg="add mod modCrop">
          <ac:chgData name="Dragoș Surugiu" userId="9820bb52-c230-40c7-a083-c513e735597a" providerId="ADAL" clId="{888BE3F7-5A3F-B14D-933E-3AB473FF7D93}" dt="2022-06-20T20:53:05.146" v="280" actId="1076"/>
          <ac:picMkLst>
            <pc:docMk/>
            <pc:sldMk cId="1301232808" sldId="266"/>
            <ac:picMk id="14" creationId="{ADBE3081-0404-5A87-F2A4-18947192FD65}"/>
          </ac:picMkLst>
        </pc:picChg>
        <pc:picChg chg="add mod modCrop">
          <ac:chgData name="Dragoș Surugiu" userId="9820bb52-c230-40c7-a083-c513e735597a" providerId="ADAL" clId="{888BE3F7-5A3F-B14D-933E-3AB473FF7D93}" dt="2022-06-20T20:53:08.003" v="281" actId="1076"/>
          <ac:picMkLst>
            <pc:docMk/>
            <pc:sldMk cId="1301232808" sldId="266"/>
            <ac:picMk id="16" creationId="{2EFB3754-71EB-1FB2-3211-A2C72A14ADC9}"/>
          </ac:picMkLst>
        </pc:picChg>
        <pc:inkChg chg="del">
          <ac:chgData name="Dragoș Surugiu" userId="9820bb52-c230-40c7-a083-c513e735597a" providerId="ADAL" clId="{888BE3F7-5A3F-B14D-933E-3AB473FF7D93}" dt="2022-06-20T20:51:00.328" v="238" actId="21"/>
          <ac:inkMkLst>
            <pc:docMk/>
            <pc:sldMk cId="1301232808" sldId="266"/>
            <ac:inkMk id="4" creationId="{3A73E1C4-E757-DAD9-FD84-E89D853CF3DD}"/>
          </ac:inkMkLst>
        </pc:inkChg>
        <pc:inkChg chg="del">
          <ac:chgData name="Dragoș Surugiu" userId="9820bb52-c230-40c7-a083-c513e735597a" providerId="ADAL" clId="{888BE3F7-5A3F-B14D-933E-3AB473FF7D93}" dt="2022-06-20T20:50:57.355" v="237" actId="21"/>
          <ac:inkMkLst>
            <pc:docMk/>
            <pc:sldMk cId="1301232808" sldId="266"/>
            <ac:inkMk id="5" creationId="{F906E831-A829-D859-6274-306CDD550A23}"/>
          </ac:inkMkLst>
        </pc:inkChg>
        <pc:inkChg chg="del">
          <ac:chgData name="Dragoș Surugiu" userId="9820bb52-c230-40c7-a083-c513e735597a" providerId="ADAL" clId="{888BE3F7-5A3F-B14D-933E-3AB473FF7D93}" dt="2022-06-20T20:50:55.589" v="236" actId="21"/>
          <ac:inkMkLst>
            <pc:docMk/>
            <pc:sldMk cId="1301232808" sldId="266"/>
            <ac:inkMk id="6" creationId="{D2137916-3CD6-FD27-1ECD-92D8727F471F}"/>
          </ac:inkMkLst>
        </pc:inkChg>
        <pc:inkChg chg="del">
          <ac:chgData name="Dragoș Surugiu" userId="9820bb52-c230-40c7-a083-c513e735597a" providerId="ADAL" clId="{888BE3F7-5A3F-B14D-933E-3AB473FF7D93}" dt="2022-06-20T20:50:54.008" v="235" actId="21"/>
          <ac:inkMkLst>
            <pc:docMk/>
            <pc:sldMk cId="1301232808" sldId="266"/>
            <ac:inkMk id="7" creationId="{F4390FC1-B80C-5B7E-00A1-4F1090C08688}"/>
          </ac:inkMkLst>
        </pc:inkChg>
        <pc:inkChg chg="add">
          <ac:chgData name="Dragoș Surugiu" userId="9820bb52-c230-40c7-a083-c513e735597a" providerId="ADAL" clId="{888BE3F7-5A3F-B14D-933E-3AB473FF7D93}" dt="2022-06-20T20:53:46.420" v="282" actId="9405"/>
          <ac:inkMkLst>
            <pc:docMk/>
            <pc:sldMk cId="1301232808" sldId="266"/>
            <ac:inkMk id="17" creationId="{5EED5F70-425C-15D9-94F5-28554CB1802A}"/>
          </ac:inkMkLst>
        </pc:inkChg>
        <pc:inkChg chg="add">
          <ac:chgData name="Dragoș Surugiu" userId="9820bb52-c230-40c7-a083-c513e735597a" providerId="ADAL" clId="{888BE3F7-5A3F-B14D-933E-3AB473FF7D93}" dt="2022-06-20T20:53:49.450" v="283" actId="9405"/>
          <ac:inkMkLst>
            <pc:docMk/>
            <pc:sldMk cId="1301232808" sldId="266"/>
            <ac:inkMk id="18" creationId="{92850E0B-8A90-8088-4808-CACDDB37D642}"/>
          </ac:inkMkLst>
        </pc:inkChg>
        <pc:inkChg chg="add">
          <ac:chgData name="Dragoș Surugiu" userId="9820bb52-c230-40c7-a083-c513e735597a" providerId="ADAL" clId="{888BE3F7-5A3F-B14D-933E-3AB473FF7D93}" dt="2022-06-20T20:53:53.895" v="284" actId="9405"/>
          <ac:inkMkLst>
            <pc:docMk/>
            <pc:sldMk cId="1301232808" sldId="266"/>
            <ac:inkMk id="19" creationId="{48D41C27-5529-41FC-FE22-178C25C42551}"/>
          </ac:inkMkLst>
        </pc:inkChg>
        <pc:inkChg chg="add">
          <ac:chgData name="Dragoș Surugiu" userId="9820bb52-c230-40c7-a083-c513e735597a" providerId="ADAL" clId="{888BE3F7-5A3F-B14D-933E-3AB473FF7D93}" dt="2022-06-20T20:53:57.234" v="285" actId="9405"/>
          <ac:inkMkLst>
            <pc:docMk/>
            <pc:sldMk cId="1301232808" sldId="266"/>
            <ac:inkMk id="20" creationId="{48B079ED-5F3E-8100-D8E8-C818426F4BC0}"/>
          </ac:inkMkLst>
        </pc:inkChg>
        <pc:inkChg chg="add">
          <ac:chgData name="Dragoș Surugiu" userId="9820bb52-c230-40c7-a083-c513e735597a" providerId="ADAL" clId="{888BE3F7-5A3F-B14D-933E-3AB473FF7D93}" dt="2022-06-20T20:53:59.949" v="286" actId="9405"/>
          <ac:inkMkLst>
            <pc:docMk/>
            <pc:sldMk cId="1301232808" sldId="266"/>
            <ac:inkMk id="21" creationId="{F8ABBEED-D0FF-F386-5165-FB1CCF344F79}"/>
          </ac:inkMkLst>
        </pc:inkChg>
        <pc:inkChg chg="add">
          <ac:chgData name="Dragoș Surugiu" userId="9820bb52-c230-40c7-a083-c513e735597a" providerId="ADAL" clId="{888BE3F7-5A3F-B14D-933E-3AB473FF7D93}" dt="2022-06-20T20:54:03.511" v="287" actId="9405"/>
          <ac:inkMkLst>
            <pc:docMk/>
            <pc:sldMk cId="1301232808" sldId="266"/>
            <ac:inkMk id="22" creationId="{0D8B85E2-F73B-FFE5-9E89-4CB8E65420A3}"/>
          </ac:inkMkLst>
        </pc:inkChg>
        <pc:inkChg chg="add">
          <ac:chgData name="Dragoș Surugiu" userId="9820bb52-c230-40c7-a083-c513e735597a" providerId="ADAL" clId="{888BE3F7-5A3F-B14D-933E-3AB473FF7D93}" dt="2022-06-20T20:54:05.762" v="288" actId="9405"/>
          <ac:inkMkLst>
            <pc:docMk/>
            <pc:sldMk cId="1301232808" sldId="266"/>
            <ac:inkMk id="23" creationId="{2940805D-0221-585A-8CED-5295948B585E}"/>
          </ac:inkMkLst>
        </pc:inkChg>
        <pc:inkChg chg="add">
          <ac:chgData name="Dragoș Surugiu" userId="9820bb52-c230-40c7-a083-c513e735597a" providerId="ADAL" clId="{888BE3F7-5A3F-B14D-933E-3AB473FF7D93}" dt="2022-06-20T20:54:13.393" v="289" actId="9405"/>
          <ac:inkMkLst>
            <pc:docMk/>
            <pc:sldMk cId="1301232808" sldId="266"/>
            <ac:inkMk id="24" creationId="{64DA45C9-A802-96D6-6E67-A608DCF54EBB}"/>
          </ac:inkMkLst>
        </pc:inkChg>
        <pc:inkChg chg="add">
          <ac:chgData name="Dragoș Surugiu" userId="9820bb52-c230-40c7-a083-c513e735597a" providerId="ADAL" clId="{888BE3F7-5A3F-B14D-933E-3AB473FF7D93}" dt="2022-06-20T20:54:17.493" v="290" actId="9405"/>
          <ac:inkMkLst>
            <pc:docMk/>
            <pc:sldMk cId="1301232808" sldId="266"/>
            <ac:inkMk id="25" creationId="{90073B14-5D1B-FBFA-616C-C1AB296D7F2C}"/>
          </ac:inkMkLst>
        </pc:inkChg>
        <pc:inkChg chg="add">
          <ac:chgData name="Dragoș Surugiu" userId="9820bb52-c230-40c7-a083-c513e735597a" providerId="ADAL" clId="{888BE3F7-5A3F-B14D-933E-3AB473FF7D93}" dt="2022-06-20T20:54:19.757" v="291" actId="9405"/>
          <ac:inkMkLst>
            <pc:docMk/>
            <pc:sldMk cId="1301232808" sldId="266"/>
            <ac:inkMk id="26" creationId="{149E0FBF-BBED-0C31-AD15-FC3327329421}"/>
          </ac:inkMkLst>
        </pc:inkChg>
        <pc:inkChg chg="add">
          <ac:chgData name="Dragoș Surugiu" userId="9820bb52-c230-40c7-a083-c513e735597a" providerId="ADAL" clId="{888BE3F7-5A3F-B14D-933E-3AB473FF7D93}" dt="2022-06-20T20:54:22.440" v="292" actId="9405"/>
          <ac:inkMkLst>
            <pc:docMk/>
            <pc:sldMk cId="1301232808" sldId="266"/>
            <ac:inkMk id="27" creationId="{B4B5C7EB-04DA-6F46-7ACC-87A11667A9E0}"/>
          </ac:inkMkLst>
        </pc:inkChg>
        <pc:inkChg chg="add">
          <ac:chgData name="Dragoș Surugiu" userId="9820bb52-c230-40c7-a083-c513e735597a" providerId="ADAL" clId="{888BE3F7-5A3F-B14D-933E-3AB473FF7D93}" dt="2022-06-20T20:54:35.009" v="293" actId="9405"/>
          <ac:inkMkLst>
            <pc:docMk/>
            <pc:sldMk cId="1301232808" sldId="266"/>
            <ac:inkMk id="28" creationId="{009495E7-2830-231C-C26B-9307ACCEB63B}"/>
          </ac:inkMkLst>
        </pc:inkChg>
        <pc:inkChg chg="add">
          <ac:chgData name="Dragoș Surugiu" userId="9820bb52-c230-40c7-a083-c513e735597a" providerId="ADAL" clId="{888BE3F7-5A3F-B14D-933E-3AB473FF7D93}" dt="2022-06-20T20:54:38.596" v="294" actId="9405"/>
          <ac:inkMkLst>
            <pc:docMk/>
            <pc:sldMk cId="1301232808" sldId="266"/>
            <ac:inkMk id="29" creationId="{453FD256-AA70-96D8-4F72-0943BA5644E7}"/>
          </ac:inkMkLst>
        </pc:inkChg>
        <pc:inkChg chg="add">
          <ac:chgData name="Dragoș Surugiu" userId="9820bb52-c230-40c7-a083-c513e735597a" providerId="ADAL" clId="{888BE3F7-5A3F-B14D-933E-3AB473FF7D93}" dt="2022-06-20T20:54:40.866" v="295" actId="9405"/>
          <ac:inkMkLst>
            <pc:docMk/>
            <pc:sldMk cId="1301232808" sldId="266"/>
            <ac:inkMk id="30" creationId="{21C4CE98-0574-BD4D-8E04-A65DF82D6383}"/>
          </ac:inkMkLst>
        </pc:inkChg>
        <pc:inkChg chg="add">
          <ac:chgData name="Dragoș Surugiu" userId="9820bb52-c230-40c7-a083-c513e735597a" providerId="ADAL" clId="{888BE3F7-5A3F-B14D-933E-3AB473FF7D93}" dt="2022-06-20T20:54:42.277" v="296" actId="9405"/>
          <ac:inkMkLst>
            <pc:docMk/>
            <pc:sldMk cId="1301232808" sldId="266"/>
            <ac:inkMk id="31" creationId="{4BA3F8F0-4798-2504-B7B1-E1A000E039EC}"/>
          </ac:inkMkLst>
        </pc:inkChg>
        <pc:inkChg chg="add">
          <ac:chgData name="Dragoș Surugiu" userId="9820bb52-c230-40c7-a083-c513e735597a" providerId="ADAL" clId="{888BE3F7-5A3F-B14D-933E-3AB473FF7D93}" dt="2022-06-20T20:54:44.482" v="297" actId="9405"/>
          <ac:inkMkLst>
            <pc:docMk/>
            <pc:sldMk cId="1301232808" sldId="266"/>
            <ac:inkMk id="32" creationId="{4B728501-5641-147A-8191-D887C950CFB0}"/>
          </ac:inkMkLst>
        </pc:inkChg>
      </pc:sldChg>
      <pc:sldChg chg="addSp delSp modSp add mod">
        <pc:chgData name="Dragoș Surugiu" userId="9820bb52-c230-40c7-a083-c513e735597a" providerId="ADAL" clId="{888BE3F7-5A3F-B14D-933E-3AB473FF7D93}" dt="2022-06-20T21:54:13.069" v="1496" actId="20577"/>
        <pc:sldMkLst>
          <pc:docMk/>
          <pc:sldMk cId="1665282194" sldId="267"/>
        </pc:sldMkLst>
        <pc:spChg chg="add del mod">
          <ac:chgData name="Dragoș Surugiu" userId="9820bb52-c230-40c7-a083-c513e735597a" providerId="ADAL" clId="{888BE3F7-5A3F-B14D-933E-3AB473FF7D93}" dt="2022-06-20T20:59:59.757" v="302" actId="478"/>
          <ac:spMkLst>
            <pc:docMk/>
            <pc:sldMk cId="1665282194" sldId="267"/>
            <ac:spMk id="4" creationId="{284396F3-D78A-87A4-B7E8-80FB352304B7}"/>
          </ac:spMkLst>
        </pc:spChg>
        <pc:spChg chg="add mod">
          <ac:chgData name="Dragoș Surugiu" userId="9820bb52-c230-40c7-a083-c513e735597a" providerId="ADAL" clId="{888BE3F7-5A3F-B14D-933E-3AB473FF7D93}" dt="2022-06-20T21:54:13.069" v="1496" actId="20577"/>
          <ac:spMkLst>
            <pc:docMk/>
            <pc:sldMk cId="1665282194" sldId="267"/>
            <ac:spMk id="33" creationId="{8F350955-20FF-518B-D82D-F684F6B9C063}"/>
          </ac:spMkLst>
        </pc:spChg>
        <pc:picChg chg="add mod">
          <ac:chgData name="Dragoș Surugiu" userId="9820bb52-c230-40c7-a083-c513e735597a" providerId="ADAL" clId="{888BE3F7-5A3F-B14D-933E-3AB473FF7D93}" dt="2022-06-20T21:00:23.402" v="311" actId="1076"/>
          <ac:picMkLst>
            <pc:docMk/>
            <pc:sldMk cId="1665282194" sldId="267"/>
            <ac:picMk id="6" creationId="{4A8B3834-1C1A-2D18-B9EB-305FCFC50D5F}"/>
          </ac:picMkLst>
        </pc:picChg>
        <pc:picChg chg="add mod">
          <ac:chgData name="Dragoș Surugiu" userId="9820bb52-c230-40c7-a083-c513e735597a" providerId="ADAL" clId="{888BE3F7-5A3F-B14D-933E-3AB473FF7D93}" dt="2022-06-20T21:00:54.871" v="320" actId="1076"/>
          <ac:picMkLst>
            <pc:docMk/>
            <pc:sldMk cId="1665282194" sldId="267"/>
            <ac:picMk id="8" creationId="{91144606-21B2-4CD7-22BD-C6C6AD74F985}"/>
          </ac:picMkLst>
        </pc:picChg>
        <pc:picChg chg="del">
          <ac:chgData name="Dragoș Surugiu" userId="9820bb52-c230-40c7-a083-c513e735597a" providerId="ADAL" clId="{888BE3F7-5A3F-B14D-933E-3AB473FF7D93}" dt="2022-06-20T21:00:02.456" v="303" actId="478"/>
          <ac:picMkLst>
            <pc:docMk/>
            <pc:sldMk cId="1665282194" sldId="267"/>
            <ac:picMk id="14" creationId="{ADBE3081-0404-5A87-F2A4-18947192FD65}"/>
          </ac:picMkLst>
        </pc:picChg>
        <pc:picChg chg="del">
          <ac:chgData name="Dragoș Surugiu" userId="9820bb52-c230-40c7-a083-c513e735597a" providerId="ADAL" clId="{888BE3F7-5A3F-B14D-933E-3AB473FF7D93}" dt="2022-06-20T21:00:03.234" v="304" actId="478"/>
          <ac:picMkLst>
            <pc:docMk/>
            <pc:sldMk cId="1665282194" sldId="267"/>
            <ac:picMk id="16" creationId="{2EFB3754-71EB-1FB2-3211-A2C72A14ADC9}"/>
          </ac:picMkLst>
        </pc:picChg>
        <pc:inkChg chg="add del">
          <ac:chgData name="Dragoș Surugiu" userId="9820bb52-c230-40c7-a083-c513e735597a" providerId="ADAL" clId="{888BE3F7-5A3F-B14D-933E-3AB473FF7D93}" dt="2022-06-20T20:59:40.015" v="300"/>
          <ac:inkMkLst>
            <pc:docMk/>
            <pc:sldMk cId="1665282194" sldId="267"/>
            <ac:inkMk id="3" creationId="{A95E590A-43DA-322D-DDAC-4E9219DA7CBA}"/>
          </ac:inkMkLst>
        </pc:inkChg>
        <pc:inkChg chg="del">
          <ac:chgData name="Dragoș Surugiu" userId="9820bb52-c230-40c7-a083-c513e735597a" providerId="ADAL" clId="{888BE3F7-5A3F-B14D-933E-3AB473FF7D93}" dt="2022-06-20T21:00:06.516" v="305" actId="478"/>
          <ac:inkMkLst>
            <pc:docMk/>
            <pc:sldMk cId="1665282194" sldId="267"/>
            <ac:inkMk id="17" creationId="{5EED5F70-425C-15D9-94F5-28554CB1802A}"/>
          </ac:inkMkLst>
        </pc:inkChg>
        <pc:inkChg chg="del">
          <ac:chgData name="Dragoș Surugiu" userId="9820bb52-c230-40c7-a083-c513e735597a" providerId="ADAL" clId="{888BE3F7-5A3F-B14D-933E-3AB473FF7D93}" dt="2022-06-20T21:00:06.516" v="305" actId="478"/>
          <ac:inkMkLst>
            <pc:docMk/>
            <pc:sldMk cId="1665282194" sldId="267"/>
            <ac:inkMk id="18" creationId="{92850E0B-8A90-8088-4808-CACDDB37D642}"/>
          </ac:inkMkLst>
        </pc:inkChg>
        <pc:inkChg chg="del">
          <ac:chgData name="Dragoș Surugiu" userId="9820bb52-c230-40c7-a083-c513e735597a" providerId="ADAL" clId="{888BE3F7-5A3F-B14D-933E-3AB473FF7D93}" dt="2022-06-20T21:00:06.516" v="305" actId="478"/>
          <ac:inkMkLst>
            <pc:docMk/>
            <pc:sldMk cId="1665282194" sldId="267"/>
            <ac:inkMk id="19" creationId="{48D41C27-5529-41FC-FE22-178C25C42551}"/>
          </ac:inkMkLst>
        </pc:inkChg>
        <pc:inkChg chg="del">
          <ac:chgData name="Dragoș Surugiu" userId="9820bb52-c230-40c7-a083-c513e735597a" providerId="ADAL" clId="{888BE3F7-5A3F-B14D-933E-3AB473FF7D93}" dt="2022-06-20T21:00:06.516" v="305" actId="478"/>
          <ac:inkMkLst>
            <pc:docMk/>
            <pc:sldMk cId="1665282194" sldId="267"/>
            <ac:inkMk id="20" creationId="{48B079ED-5F3E-8100-D8E8-C818426F4BC0}"/>
          </ac:inkMkLst>
        </pc:inkChg>
        <pc:inkChg chg="del">
          <ac:chgData name="Dragoș Surugiu" userId="9820bb52-c230-40c7-a083-c513e735597a" providerId="ADAL" clId="{888BE3F7-5A3F-B14D-933E-3AB473FF7D93}" dt="2022-06-20T21:00:06.516" v="305" actId="478"/>
          <ac:inkMkLst>
            <pc:docMk/>
            <pc:sldMk cId="1665282194" sldId="267"/>
            <ac:inkMk id="21" creationId="{F8ABBEED-D0FF-F386-5165-FB1CCF344F79}"/>
          </ac:inkMkLst>
        </pc:inkChg>
        <pc:inkChg chg="del">
          <ac:chgData name="Dragoș Surugiu" userId="9820bb52-c230-40c7-a083-c513e735597a" providerId="ADAL" clId="{888BE3F7-5A3F-B14D-933E-3AB473FF7D93}" dt="2022-06-20T21:00:06.516" v="305" actId="478"/>
          <ac:inkMkLst>
            <pc:docMk/>
            <pc:sldMk cId="1665282194" sldId="267"/>
            <ac:inkMk id="22" creationId="{0D8B85E2-F73B-FFE5-9E89-4CB8E65420A3}"/>
          </ac:inkMkLst>
        </pc:inkChg>
        <pc:inkChg chg="del">
          <ac:chgData name="Dragoș Surugiu" userId="9820bb52-c230-40c7-a083-c513e735597a" providerId="ADAL" clId="{888BE3F7-5A3F-B14D-933E-3AB473FF7D93}" dt="2022-06-20T21:00:06.516" v="305" actId="478"/>
          <ac:inkMkLst>
            <pc:docMk/>
            <pc:sldMk cId="1665282194" sldId="267"/>
            <ac:inkMk id="23" creationId="{2940805D-0221-585A-8CED-5295948B585E}"/>
          </ac:inkMkLst>
        </pc:inkChg>
        <pc:inkChg chg="del">
          <ac:chgData name="Dragoș Surugiu" userId="9820bb52-c230-40c7-a083-c513e735597a" providerId="ADAL" clId="{888BE3F7-5A3F-B14D-933E-3AB473FF7D93}" dt="2022-06-20T21:00:06.516" v="305" actId="478"/>
          <ac:inkMkLst>
            <pc:docMk/>
            <pc:sldMk cId="1665282194" sldId="267"/>
            <ac:inkMk id="24" creationId="{64DA45C9-A802-96D6-6E67-A608DCF54EBB}"/>
          </ac:inkMkLst>
        </pc:inkChg>
        <pc:inkChg chg="del">
          <ac:chgData name="Dragoș Surugiu" userId="9820bb52-c230-40c7-a083-c513e735597a" providerId="ADAL" clId="{888BE3F7-5A3F-B14D-933E-3AB473FF7D93}" dt="2022-06-20T21:00:06.516" v="305" actId="478"/>
          <ac:inkMkLst>
            <pc:docMk/>
            <pc:sldMk cId="1665282194" sldId="267"/>
            <ac:inkMk id="25" creationId="{90073B14-5D1B-FBFA-616C-C1AB296D7F2C}"/>
          </ac:inkMkLst>
        </pc:inkChg>
        <pc:inkChg chg="del">
          <ac:chgData name="Dragoș Surugiu" userId="9820bb52-c230-40c7-a083-c513e735597a" providerId="ADAL" clId="{888BE3F7-5A3F-B14D-933E-3AB473FF7D93}" dt="2022-06-20T21:00:06.516" v="305" actId="478"/>
          <ac:inkMkLst>
            <pc:docMk/>
            <pc:sldMk cId="1665282194" sldId="267"/>
            <ac:inkMk id="26" creationId="{149E0FBF-BBED-0C31-AD15-FC3327329421}"/>
          </ac:inkMkLst>
        </pc:inkChg>
        <pc:inkChg chg="del">
          <ac:chgData name="Dragoș Surugiu" userId="9820bb52-c230-40c7-a083-c513e735597a" providerId="ADAL" clId="{888BE3F7-5A3F-B14D-933E-3AB473FF7D93}" dt="2022-06-20T21:00:06.516" v="305" actId="478"/>
          <ac:inkMkLst>
            <pc:docMk/>
            <pc:sldMk cId="1665282194" sldId="267"/>
            <ac:inkMk id="27" creationId="{B4B5C7EB-04DA-6F46-7ACC-87A11667A9E0}"/>
          </ac:inkMkLst>
        </pc:inkChg>
        <pc:inkChg chg="del">
          <ac:chgData name="Dragoș Surugiu" userId="9820bb52-c230-40c7-a083-c513e735597a" providerId="ADAL" clId="{888BE3F7-5A3F-B14D-933E-3AB473FF7D93}" dt="2022-06-20T21:00:06.516" v="305" actId="478"/>
          <ac:inkMkLst>
            <pc:docMk/>
            <pc:sldMk cId="1665282194" sldId="267"/>
            <ac:inkMk id="28" creationId="{009495E7-2830-231C-C26B-9307ACCEB63B}"/>
          </ac:inkMkLst>
        </pc:inkChg>
        <pc:inkChg chg="del">
          <ac:chgData name="Dragoș Surugiu" userId="9820bb52-c230-40c7-a083-c513e735597a" providerId="ADAL" clId="{888BE3F7-5A3F-B14D-933E-3AB473FF7D93}" dt="2022-06-20T21:00:06.516" v="305" actId="478"/>
          <ac:inkMkLst>
            <pc:docMk/>
            <pc:sldMk cId="1665282194" sldId="267"/>
            <ac:inkMk id="29" creationId="{453FD256-AA70-96D8-4F72-0943BA5644E7}"/>
          </ac:inkMkLst>
        </pc:inkChg>
        <pc:inkChg chg="del">
          <ac:chgData name="Dragoș Surugiu" userId="9820bb52-c230-40c7-a083-c513e735597a" providerId="ADAL" clId="{888BE3F7-5A3F-B14D-933E-3AB473FF7D93}" dt="2022-06-20T21:00:06.516" v="305" actId="478"/>
          <ac:inkMkLst>
            <pc:docMk/>
            <pc:sldMk cId="1665282194" sldId="267"/>
            <ac:inkMk id="30" creationId="{21C4CE98-0574-BD4D-8E04-A65DF82D6383}"/>
          </ac:inkMkLst>
        </pc:inkChg>
        <pc:inkChg chg="del">
          <ac:chgData name="Dragoș Surugiu" userId="9820bb52-c230-40c7-a083-c513e735597a" providerId="ADAL" clId="{888BE3F7-5A3F-B14D-933E-3AB473FF7D93}" dt="2022-06-20T21:00:06.516" v="305" actId="478"/>
          <ac:inkMkLst>
            <pc:docMk/>
            <pc:sldMk cId="1665282194" sldId="267"/>
            <ac:inkMk id="31" creationId="{4BA3F8F0-4798-2504-B7B1-E1A000E039EC}"/>
          </ac:inkMkLst>
        </pc:inkChg>
        <pc:inkChg chg="del">
          <ac:chgData name="Dragoș Surugiu" userId="9820bb52-c230-40c7-a083-c513e735597a" providerId="ADAL" clId="{888BE3F7-5A3F-B14D-933E-3AB473FF7D93}" dt="2022-06-20T21:00:06.516" v="305" actId="478"/>
          <ac:inkMkLst>
            <pc:docMk/>
            <pc:sldMk cId="1665282194" sldId="267"/>
            <ac:inkMk id="32" creationId="{4B728501-5641-147A-8191-D887C950CFB0}"/>
          </ac:inkMkLst>
        </pc:inkChg>
      </pc:sldChg>
      <pc:sldChg chg="addSp delSp modSp add mod ord">
        <pc:chgData name="Dragoș Surugiu" userId="9820bb52-c230-40c7-a083-c513e735597a" providerId="ADAL" clId="{888BE3F7-5A3F-B14D-933E-3AB473FF7D93}" dt="2022-06-20T22:03:38.292" v="1861" actId="20577"/>
        <pc:sldMkLst>
          <pc:docMk/>
          <pc:sldMk cId="3322148005" sldId="268"/>
        </pc:sldMkLst>
        <pc:spChg chg="mod">
          <ac:chgData name="Dragoș Surugiu" userId="9820bb52-c230-40c7-a083-c513e735597a" providerId="ADAL" clId="{888BE3F7-5A3F-B14D-933E-3AB473FF7D93}" dt="2022-06-20T21:07:53.539" v="427" actId="14100"/>
          <ac:spMkLst>
            <pc:docMk/>
            <pc:sldMk cId="3322148005" sldId="268"/>
            <ac:spMk id="2" creationId="{00000000-0000-0000-0000-000000000000}"/>
          </ac:spMkLst>
        </pc:spChg>
        <pc:spChg chg="del">
          <ac:chgData name="Dragoș Surugiu" userId="9820bb52-c230-40c7-a083-c513e735597a" providerId="ADAL" clId="{888BE3F7-5A3F-B14D-933E-3AB473FF7D93}" dt="2022-06-20T21:08:11.589" v="428" actId="478"/>
          <ac:spMkLst>
            <pc:docMk/>
            <pc:sldMk cId="3322148005" sldId="268"/>
            <ac:spMk id="3" creationId="{00000000-0000-0000-0000-000000000000}"/>
          </ac:spMkLst>
        </pc:spChg>
        <pc:spChg chg="add mod">
          <ac:chgData name="Dragoș Surugiu" userId="9820bb52-c230-40c7-a083-c513e735597a" providerId="ADAL" clId="{888BE3F7-5A3F-B14D-933E-3AB473FF7D93}" dt="2022-06-20T21:11:10.914" v="434" actId="1076"/>
          <ac:spMkLst>
            <pc:docMk/>
            <pc:sldMk cId="3322148005" sldId="268"/>
            <ac:spMk id="6" creationId="{3BA0EB24-9040-02A2-48E3-E35FFF391B47}"/>
          </ac:spMkLst>
        </pc:spChg>
        <pc:spChg chg="add mod">
          <ac:chgData name="Dragoș Surugiu" userId="9820bb52-c230-40c7-a083-c513e735597a" providerId="ADAL" clId="{888BE3F7-5A3F-B14D-933E-3AB473FF7D93}" dt="2022-06-20T22:03:38.292" v="1861" actId="20577"/>
          <ac:spMkLst>
            <pc:docMk/>
            <pc:sldMk cId="3322148005" sldId="268"/>
            <ac:spMk id="7" creationId="{90671878-2C15-D8AB-889F-ECFD19769E43}"/>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9T19:40:57.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4:17.489"/>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0 1 16383,'37'2'0,"-8"1"0,-24-3 0,8 0 0,5 0 0,-3 0 0,5 0 0,-2 0 0,-6 0 0,22 0 0,-25 0 0,34 0 0,-29 2 0,27-2 0,-28 4 0,35-3 0,-36 1 0,54 0 0,-53-1 0,54 1 0,-54-2 0,61 0 0,-60 0 0,75 2 0,-70-2 0,70 7 0,-68-6 0,54 7 0,-58-7 0,21 5 0,-12-1 0,-5-2 0,7 1 0,-15-4 0,-2 0 0,5 3 0,0-3 0,4 2 0,-8-2 0,2 0 0,11 2 0,-12-1 0,16 1 0,-21-2 0,15 0 0,-12 0 0,6 0 0,0-2 0,-6 1 0,7-5 0,-6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4:19.755"/>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1 1 16383,'36'5'0,"-6"-1"0,-28-1 0,13-1 0,1 3 0,8-3 0,-8 1 0,21 1 0,-26-3 0,46 7 0,-44-5 0,45 4 0,-43-2 0,45-3 0,-44 3 0,57-5 0,-55 2 0,63-2 0,-64 0 0,25 0 0,-1 0 0,-26 0 0,47-2 0,-48 0 0,27-1 0,-30 1 0,17 0 0,-13 1 0,0-1 0,4 0 0,-8 1 0,5-1 0,0 0 0,3 1 0,-6-1 0,21 0 0,-24 2 0,41-2 0,-40 2 0,38 0 0,-40 0 0,34 0 0,-34 0 0,15 0 0,-7 0 0,-9 0 0,20 0 0,-10 0 0,-1 0 0,5 0 0,-14 0 0,10 0 0,-1 0 0,-4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4:22.436"/>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1 34 16383,'44'-3'0,"-10"-1"0,-30 3 0,5-1 0,12 2 0,-6 0 0,6 0 0,-5-2 0,-7 2 0,17-3 0,-17 3 0,20 0 0,-19 0 0,17 0 0,-19 0 0,22 0 0,-22 0 0,20 0 0,-19-2 0,8 2 0,0-2 0,-2-1 0,3 3 0,-4-2 0,1 2 0,1 0 0,-2 0 0,3 0 0,5 0 0,-8 0 0,23 0 0,-25 0 0,26 0 0,-30 0 0,24 0 0,-24 2 0,20-2 0,-19 3 0,9-3 0,-2 0 0,-5 0 0,9 0 0,-6 0 0,1 0 0,3 0 0,-6 0 0,7-3 0,-4 3 0,5-2 0,-7 2 0,11 0 0,-14 0 0,13 0 0,-12 0 0,5-2 0,2-1 0,-7 0 0,9 1 0,-5 2 0,0 0 0,2 0 0,-2 0 0,0 0 0,7 0 0,-13 0 0,21 2 0,-19-1 0,15 1 0,-16-2 0,6 0 0,0 0 0,-3 0 0,7 0 0,-7 2 0,3-2 0,0 5 0,-1-5 0,1 2 0,0-2 0,-1 2 0,1-1 0,1 3 0,-3-3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4:35.007"/>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0 15 16383,'36'-6'0,"-6"2"0,-25 4 0,10 0 0,1 0 0,1 0 0,0 0 0,-4 0 0,1 0 0,5-2 0,-5 1 0,2-1 0,1 2 0,-3 0 0,3 0 0,3 0 0,-8 0 0,13 0 0,-15 0 0,18 0 0,-18 0 0,22 2 0,-24-1 0,26 1 0,-25-2 0,31 0 0,-30 0 0,37 0 0,-35 0 0,33 0 0,-29 0 0,19-2 0,-24 1 0,13-1 0,-13 2 0,7 0 0,-1 0 0,-3 0 0,2 2 0,9-1 0,-10 1 0,19 0 0,-23-1 0,10 1 0,3 0 0,5-2 0,-1 2 0,3 0 0,-23-1 0,11 1 0,-5 0 0,-1-1 0,7 1 0,-5-2 0,0 2 0,3-2 0,-6 2 0,4-2 0,1 0 0,-3 0 0,3 0 0,-1 0 0,-2 0 0,3-2 0,-1 2 0,1-2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4:38.592"/>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0 5 16383,'36'-2'0,"-6"0"0,-25 2 0,8 0 0,4 0 0,-1 0 0,3 0 0,0 0 0,-7 0 0,37 0 0,-37 0 0,37 0 0,-41 0 0,32 2 0,-27-2 0,42 4 0,-41-3 0,43 1 0,-44-2 0,41 2 0,-42-1 0,33 3 0,-36-4 0,25 5 0,-26-5 0,24 6 0,-24-5 0,24 6 0,-24-7 0,24 5 0,-24-5 0,26 4 0,-25-3 0,25 3 0,-26-4 0,12 3 0,-5-1 0,-6-2 0,13 4 0,-9-3 0,1 1 0,4 0 0,-5-1 0,5 3 0,-4-4 0,0 2 0,3-2 0,-3 3 0,11-3 0,-13 2 0,20 0 0,-24-1 0,20 1 0,-19-2 0,9 0 0,-2 2 0,-3-2 0,7 3 0,-7-1 0,3-2 0,0 2 0,-1-2 0,1 0 0,0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4:40.861"/>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1 10 16383,'36'-6'0,"-6"2"0,-26 4 0,10 0 0,3 0 0,-1 0 0,3 2 0,-5-1 0,-1 1 0,9-2 0,-11 0 0,18 2 0,-19-1 0,30 1 0,-28 0 0,46 0 0,-43 1 0,57 3 0,-56-5 0,60 10 0,-60-10 0,25 6 0,-9-3 0,-21-3 0,44 5 0,-44-5 0,29 1 0,-32-2 0,13 0 0,-6 2 0,-2-2 0,7 3 0,-8-3 0,4 0 0,1 2 0,6 0 0,-9 1 0,20 3 0,-23-5 0,26 8 0,-25-8 0,19 3 0,-22-4 0,8 0 0,-9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4:42.276"/>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1 1 16383,'36'2'0,"-6"0"0,-25-2 0,8 3 0,4-1 0,1 1 0,0-1 0,10 0 0,-14-2 0,42 5 0,-42-5 0,47 4 0,-49-3 0,39 1 0,-42 0 0,36-1 0,-33 1 0,16-2 0,-18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4:44.478"/>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523 29 16383,'-36'0'0,"5"0"0,26 0 0,-10 0 0,-1-2 0,-2 2 0,1-2 0,4 2 0,-2-3 0,-3 3 0,5-2 0,-3 0 0,2 1 0,-1-1 0,-2 0 0,3 1 0,-3-1 0,2 0 0,-1 1 0,1-1 0,-1 2 0,1 0 0,-2 0 0,1 0 0,1-2 0,-2 2 0,3-2 0,-2 4 0,1 0 0,-2 3 0,3 0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3:46.418"/>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0 5 16383,'37'3'0,"-7"-1"0,-26-2 0,9 0 0,5-2 0,-3 2 0,5-3 0,-8 3 0,2 0 0,5 0 0,-4 0 0,1 0 0,0 0 0,-1 0 0,1 0 0,0 0 0,-1 0 0,1 0 0,0 0 0,-1 0 0,1 0 0,1 0 0,-3 0 0,5 2 0,-5-1 0,2 1 0,3 0 0,-6-1 0,5 1 0,-4 0 0,1-2 0,5 3 0,-7-3 0,5 0 0,-4 0 0,1 0 0,3 0 0,-3 0 0,1 2 0,0-2 0,-1 4 0,1-3 0,0 1 0,-1-2 0,1 2 0,1-1 0,-3 1 0,3-2 0,-1 0 0,-2 0 0,3 0 0,-1 0 0,-1 0 0,1 0 0,0 0 0,-1 0 0,1-2 0,0 1 0,-1-1 0,1 2 0,0 0 0,-1 0 0,1 0 0,1 0 0,-3 0 0,3 0 0,-1 0 0,-2 0 0,3 0 0,-1 0 0,-1 0 0,1-2 0,0 1 0,-1-1 0,1 2 0,0 0 0,-1 0 0,1 0 0,0 0 0,-1 0 0,1 0 0,1 0 0,-3 0 0,3 0 0,-1 0 0,-2 0 0,3-2 0,-1 1 0,-1-1 0,1 2 0,0-2 0,-1 2 0,1-5 0,0 5 0,-1-4 0,1 3 0,-2-3 0,3 3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3:49.447"/>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0 10 16383,'36'-3'0,"-4"1"0,-26 2 0,7 0 0,6 0 0,-5-2 0,7 2 0,-9-3 0,3 3 0,7 0 0,-10 0 0,22 0 0,-22 0 0,31 0 0,-30 0 0,32 3 0,-33-3 0,14 2 0,0-2 0,-16 0 0,30 0 0,-32-2 0,22 1 0,-18-1 0,4 2 0,1 2 0,-6-1 0,8 3 0,-3-3 0,3 3 0,-6-2 0,25 5 0,-27-4 0,40 4 0,-41-7 0,43 4 0,-42-3 0,49 3 0,-49-1 0,46-1 0,-39 1 0,38-3 0,-36 0 0,31 0 0,-37 0 0,17-3 0,-23 3 0,5-2 0,5 0 0,-6 1 0,10-1 0,-10 2 0,4 0 0,1 0 0,2 0 0,-7 0 0,8 0 0,-7 0 0,14 0 0,-15 0 0,20 0 0,-22 0 0,23 0 0,-23 0 0,16 0 0,-18 0 0,10 0 0,-2 0 0,-2 0 0,6 0 0,-8 0 0,4 0 0,1-2 0,-3 1 0,2-1 0,1 2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3:53.891"/>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0 6 16383,'39'3'0,"-7"-1"0,-27-2 0,6 2 0,8-2 0,-5 2 0,7-2 0,-9 0 0,3 0 0,3 0 0,-3-2 0,8 2 0,-12-5 0,17 5 0,-20-2 0,22 2 0,-22 0 0,19 0 0,-17 0 0,12 0 0,-10 0 0,3 0 0,2 0 0,-4 0 0,6-2 0,-3 1 0,-3-1 0,4 2 0,-2 0 0,0 0 0,3 0 0,-6 2 0,4-1 0,1 1 0,-3 0 0,3-2 0,-1 2 0,-1-2 0,1 0 0,0 3 0,-1-3 0,1 2 0,0-2 0,1 0 0,-2-2 0,2 1 0,-4-1 0,3 2 0,1 2 0,-3-1 0,2 1 0,1-2 0,-3 0 0,3 0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3:57.229"/>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0 0 16383,'31'19'0,"-5"-3"0,-22-15 0,14 5 0,-4-5 0,5 6 0,-2-7 0,-6 2 0,7 0 0,-3 1 0,5-1 0,-9 3 0,10-5 0,-9 4 0,6-1 0,-2 0 0,-3-1 0,4-2 0,-2 0 0,0 0 0,3 0 0,-2 0 0,-2 0 0,5 0 0,-6 0 0,1 0 0,6 0 0,-9 0 0,7-2 0,-2 1 0,-3-3 0,7 3 0,-5-3 0,0 3 0,7-1 0,-13 2 0,19-2 0,-18 2 0,16-2 0,-15 2 0,9 0 0,-5 0 0,-1-3 0,4 3 0,-5-2 0,3 0 0,0 1 0,-1-3 0,1 3 0,0-1 0,-1 2 0,1 0 0,0 0 0,-1 0 0,1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3:59.946"/>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1 5 16383,'36'0'0,"-6"0"0,-26 0 0,9 0 0,5 0 0,-3 0 0,5 0 0,9 0 0,-15 0 0,41 0 0,-41 0 0,46-2 0,-47 2 0,21-3 0,1 3 0,-19 0 0,42 0 0,-20 3 0,-4-3 0,21 6 0,-42-5 0,40 8 0,-36-8 0,39 5 0,-36-5 0,45 3 0,-46-4 0,47 3 0,-50-3 0,46 0 0,-48 0 0,41 0 0,-43 2 0,40 0 0,-38 1 0,38 1 0,-40-3 0,35 1 0,-35-2 0,24 0 0,-26 0 0,20 2 0,-22-2 0,20 4 0,-19-1 0,15 0 0,-13-1 0,9 0 0,-7-2 0,9 3 0,-10-3 0,14-3 0,-17 3 0,13-2 0,-9 0 0,1 1 0,4-1 0,-5 0 0,5 1 0,0-1 0,-7 2 0,9 0 0,-8 0 0,3-2 0,5 1 0,-9-1 0,7 2 0,-2 0 0,-3-2 0,7 0 0,-7-1 0,3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4:03.509"/>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1 39 16383,'36'-5'0,"-6"-1"0,-26 5 0,9-3 0,5 1 0,-3 0 0,5 1 0,-8 2 0,3-2 0,3 2 0,-3-2 0,1 2 0,0 0 0,-1 0 0,1 0 0,0 0 0,-1 0 0,10-3 0,-13 3 0,20-2 0,-24 2 0,28-2 0,-27 1 0,25-1 0,-26 2 0,24 2 0,-24-1 0,29 3 0,-29-4 0,35 2 0,-31 0 0,33-1 0,-33 1 0,32 0 0,-34-1 0,32 1 0,-30-2 0,22 0 0,-24 0 0,20 0 0,-22 0 0,24 2 0,-24-2 0,28 5 0,-27-3 0,27 3 0,-27-2 0,12-1 0,-7-2 0,3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4:05.760"/>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769 25 16383,'-37'-3'0,"7"1"0,25 2 0,-9 0 0,-3 0 0,1 0 0,-4 0 0,10 0 0,-7-2 0,0 1 0,2-1 0,-1 2 0,2 0 0,-1 0 0,-4-2 0,7 1 0,-4-3 0,1 4 0,0-3 0,-8 1 0,10 2 0,-14-2 0,17 2 0,-12 0 0,10 0 0,-3 0 0,-3 0 0,5 0 0,-4 0 0,1 0 0,1 0 0,-2 2 0,3-2 0,-1 4 0,-1 1 0,-1 0 0,2 0 0,-1-1 0,2-1 0,-1 0 0,-2-1 0,3-2 0,-3 0 0,2-2 0,-1 1 0,1-1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0T20:54:13.389"/>
    </inkml:context>
    <inkml:brush xml:id="br0">
      <inkml:brushProperty name="width" value="0.3" units="cm"/>
      <inkml:brushProperty name="height" value="0.6" units="cm"/>
      <inkml:brushProperty name="color" value="#D9AEFF"/>
      <inkml:brushProperty name="tip" value="rectangle"/>
      <inkml:brushProperty name="rasterOp" value="maskPen"/>
    </inkml:brush>
  </inkml:definitions>
  <inkml:trace contextRef="#ctx0" brushRef="#br0">0 5 16383,'36'-3'0,"-6"1"0,-25 2 0,8 0 0,4 0 0,-1 0 0,3 0 0,-7 0 0,3 0 0,4 2 0,-3-1 0,-1 1 0,3-2 0,-6 0 0,5 0 0,-1 0 0,1 0 0,-3 0 0,4 0 0,-5 0 0,3 0 0,0 2 0,-1-2 0,3 5 0,-3-5 0,7 4 0,-10-3 0,16 3 0,-18-3 0,20 3 0,-20-4 0,26 7 0,-26-6 0,30 5 0,-31-6 0,31 5 0,-28-5 0,31 2 0,-30-2 0,16 0 0,-19 0 0,5 0 0,2 0 0,-2 0 0,5 0 0,-7 0 0,14 0 0,-15 0 0,20 2 0,-24-1 0,26 3 0,-25-3 0,29 1 0,-29-2 0,32 0 0,-32 0 0,31 2 0,-31-2 0,32 2 0,-32-2 0,25 0 0,-29 3 0,18-3 0,-12 4 0,4-3 0,5 1 0,-9-2 0,7 0 0,-2 0 0,-3 0 0,5 2 0,-4-2 0,1 3 0,3-3 0,-6 0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75BBC8-A2ED-1049-BBC5-8ACB3963F3C4}" type="datetimeFigureOut">
              <a:rPr lang="en-RO" smtClean="0"/>
              <a:t>20.06.2022</a:t>
            </a:fld>
            <a:endParaRPr lang="en-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DA2B7-8053-144B-8760-77165682E4C5}" type="slidenum">
              <a:rPr lang="en-RO" smtClean="0"/>
              <a:t>‹#›</a:t>
            </a:fld>
            <a:endParaRPr lang="en-RO"/>
          </a:p>
        </p:txBody>
      </p:sp>
    </p:spTree>
    <p:extLst>
      <p:ext uri="{BB962C8B-B14F-4D97-AF65-F5344CB8AC3E}">
        <p14:creationId xmlns:p14="http://schemas.microsoft.com/office/powerpoint/2010/main" val="145611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62128" y="1041400"/>
            <a:ext cx="6640287" cy="2387600"/>
          </a:xfrm>
        </p:spPr>
        <p:txBody>
          <a:bodyPr anchor="b">
            <a:normAutofit/>
          </a:bodyPr>
          <a:lstStyle>
            <a:lvl1pPr algn="ctr">
              <a:defRPr sz="6000">
                <a:solidFill>
                  <a:schemeClr val="bg1"/>
                </a:solidFill>
                <a:latin typeface="Big Caslon Medium" panose="02000603090000020003" pitchFamily="2" charset="-79"/>
                <a:cs typeface="Big Caslon Medium" panose="02000603090000020003" pitchFamily="2" charset="-79"/>
              </a:defRPr>
            </a:lvl1pPr>
          </a:lstStyle>
          <a:p>
            <a:r>
              <a:rPr lang="en-US"/>
              <a:t>Click to edit Master title style</a:t>
            </a:r>
          </a:p>
        </p:txBody>
      </p:sp>
      <p:sp>
        <p:nvSpPr>
          <p:cNvPr id="3" name="Subtitle 2"/>
          <p:cNvSpPr>
            <a:spLocks noGrp="1"/>
          </p:cNvSpPr>
          <p:nvPr>
            <p:ph type="subTitle" idx="1"/>
          </p:nvPr>
        </p:nvSpPr>
        <p:spPr>
          <a:xfrm>
            <a:off x="4862128" y="3521075"/>
            <a:ext cx="6640287" cy="1655762"/>
          </a:xfrm>
        </p:spPr>
        <p:txBody>
          <a:bodyPr/>
          <a:lstStyle>
            <a:lvl1pPr marL="0" indent="0" algn="ctr">
              <a:buNone/>
              <a:defRPr sz="2400">
                <a:solidFill>
                  <a:srgbClr val="D52D2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4943" y="1683613"/>
            <a:ext cx="8251553" cy="2852737"/>
          </a:xfrm>
        </p:spPr>
        <p:txBody>
          <a:bodyPr anchor="b">
            <a:normAutofit/>
          </a:bodyPr>
          <a:lstStyle>
            <a:lvl1pPr algn="l">
              <a:defRPr sz="5400">
                <a:solidFill>
                  <a:srgbClr val="D52D2E"/>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4943" y="4563338"/>
            <a:ext cx="82515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4943" y="1873975"/>
            <a:ext cx="42062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0926" y="1873975"/>
            <a:ext cx="429768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t>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4943" y="299811"/>
            <a:ext cx="8623663" cy="1325563"/>
          </a:xfrm>
        </p:spPr>
        <p:txBody>
          <a:bodyPr/>
          <a:lstStyle/>
          <a:p>
            <a:r>
              <a:rPr lang="en-US"/>
              <a:t>Click to edit Master title style</a:t>
            </a:r>
          </a:p>
        </p:txBody>
      </p:sp>
      <p:sp>
        <p:nvSpPr>
          <p:cNvPr id="3" name="Text Placeholder 2"/>
          <p:cNvSpPr>
            <a:spLocks noGrp="1"/>
          </p:cNvSpPr>
          <p:nvPr>
            <p:ph type="body" idx="1"/>
          </p:nvPr>
        </p:nvSpPr>
        <p:spPr>
          <a:xfrm>
            <a:off x="404940" y="1615849"/>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4941" y="2439761"/>
            <a:ext cx="438912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11629" y="1615849"/>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11629" y="2439761"/>
            <a:ext cx="411697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3" y="465138"/>
            <a:ext cx="3099980"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594"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4943"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4" y="483326"/>
            <a:ext cx="2677886"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3218899" y="483326"/>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04944" y="2083526"/>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prezentr.com/?utm_source=templates&amp;utm_medium=presentation&amp;utm_campaign=free_downloads_2020"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4943" y="417376"/>
            <a:ext cx="862366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4943" y="1841862"/>
            <a:ext cx="8623663" cy="4387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04943" y="6356349"/>
            <a:ext cx="2183674" cy="365125"/>
          </a:xfrm>
          <a:prstGeom prst="rect">
            <a:avLst/>
          </a:prstGeom>
        </p:spPr>
        <p:txBody>
          <a:bodyPr vert="horz" lIns="91440" tIns="45720" rIns="91440" bIns="45720" rtlCol="0" anchor="ctr"/>
          <a:lstStyle>
            <a:lvl1pPr algn="l">
              <a:defRPr sz="1200">
                <a:solidFill>
                  <a:schemeClr val="tx1">
                    <a:tint val="75000"/>
                  </a:schemeClr>
                </a:solidFill>
                <a:latin typeface="Big Caslon Medium" panose="02000603090000020003" pitchFamily="2" charset="-79"/>
                <a:cs typeface="Big Caslon Medium" panose="02000603090000020003" pitchFamily="2" charset="-79"/>
              </a:defRPr>
            </a:lvl1pPr>
          </a:lstStyle>
          <a:p>
            <a:fld id="{276D79ED-3FA7-4EF8-964B-EB8BCFAB02F8}" type="datetimeFigureOut">
              <a:rPr lang="en-US" smtClean="0"/>
              <a:pPr/>
              <a:t>6/20/22</a:t>
            </a:fld>
            <a:endParaRPr lang="en-US"/>
          </a:p>
        </p:txBody>
      </p:sp>
      <p:sp>
        <p:nvSpPr>
          <p:cNvPr id="5" name="Footer Placeholder 4"/>
          <p:cNvSpPr>
            <a:spLocks noGrp="1"/>
          </p:cNvSpPr>
          <p:nvPr>
            <p:ph type="ftr" sz="quarter" idx="3"/>
          </p:nvPr>
        </p:nvSpPr>
        <p:spPr>
          <a:xfrm>
            <a:off x="3218899" y="6356349"/>
            <a:ext cx="3275511" cy="365125"/>
          </a:xfrm>
          <a:prstGeom prst="rect">
            <a:avLst/>
          </a:prstGeom>
        </p:spPr>
        <p:txBody>
          <a:bodyPr vert="horz" lIns="91440" tIns="45720" rIns="91440" bIns="45720" rtlCol="0" anchor="ctr"/>
          <a:lstStyle>
            <a:lvl1pPr algn="ctr">
              <a:defRPr sz="1200">
                <a:solidFill>
                  <a:schemeClr val="tx1">
                    <a:tint val="75000"/>
                  </a:schemeClr>
                </a:solidFill>
                <a:latin typeface="Big Caslon Medium" panose="02000603090000020003" pitchFamily="2" charset="-79"/>
                <a:cs typeface="Big Caslon Medium" panose="02000603090000020003" pitchFamily="2" charset="-79"/>
              </a:defRPr>
            </a:lvl1pPr>
          </a:lstStyle>
          <a:p>
            <a:endParaRPr lang="en-US"/>
          </a:p>
        </p:txBody>
      </p:sp>
      <p:sp>
        <p:nvSpPr>
          <p:cNvPr id="6" name="Slide Number Placeholder 5"/>
          <p:cNvSpPr>
            <a:spLocks noGrp="1"/>
          </p:cNvSpPr>
          <p:nvPr>
            <p:ph type="sldNum" sz="quarter" idx="4"/>
          </p:nvPr>
        </p:nvSpPr>
        <p:spPr>
          <a:xfrm>
            <a:off x="7124693" y="6356350"/>
            <a:ext cx="725079" cy="365125"/>
          </a:xfrm>
          <a:prstGeom prst="rect">
            <a:avLst/>
          </a:prstGeom>
        </p:spPr>
        <p:txBody>
          <a:bodyPr vert="horz" lIns="91440" tIns="45720" rIns="91440" bIns="45720" rtlCol="0" anchor="ctr"/>
          <a:lstStyle>
            <a:lvl1pPr algn="r">
              <a:defRPr sz="1200">
                <a:solidFill>
                  <a:schemeClr val="tx1">
                    <a:tint val="75000"/>
                  </a:schemeClr>
                </a:solidFill>
                <a:latin typeface="Big Caslon Medium" panose="02000603090000020003" pitchFamily="2" charset="-79"/>
                <a:cs typeface="Big Caslon Medium" panose="02000603090000020003" pitchFamily="2" charset="-79"/>
              </a:defRPr>
            </a:lvl1pPr>
          </a:lstStyle>
          <a:p>
            <a:fld id="{C6F12CB2-7F2C-47B9-AE70-22A94B49F233}" type="slidenum">
              <a:rPr lang="en-US" smtClean="0"/>
              <a:pPr/>
              <a:t>‹#›</a:t>
            </a:fld>
            <a:endParaRPr lang="en-US"/>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12" name="TextBox 11"/>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hlinkClick r:id="rId13"/>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chemeClr val="tx1"/>
          </a:solidFill>
          <a:latin typeface="BIG CASLON MEDIUM" panose="02000603090000020003" pitchFamily="2" charset="-79"/>
          <a:ea typeface="+mj-ea"/>
          <a:cs typeface="BIG CASLON MEDIUM" panose="020006030900000200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ig Caslon Medium" panose="02000603090000020003" pitchFamily="2" charset="-79"/>
          <a:ea typeface="+mn-ea"/>
          <a:cs typeface="Big Caslon Medium" panose="02000603090000020003" pitchFamily="2"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ig Caslon Medium" panose="02000603090000020003" pitchFamily="2" charset="-79"/>
          <a:ea typeface="+mn-ea"/>
          <a:cs typeface="Big Caslon Medium" panose="02000603090000020003" pitchFamily="2"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ig Caslon Medium" panose="02000603090000020003" pitchFamily="2" charset="-79"/>
          <a:ea typeface="+mn-ea"/>
          <a:cs typeface="Big Caslon Medium" panose="02000603090000020003" pitchFamily="2"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ig Caslon Medium" panose="02000603090000020003" pitchFamily="2" charset="-79"/>
          <a:ea typeface="+mn-ea"/>
          <a:cs typeface="Big Caslon Medium" panose="02000603090000020003" pitchFamily="2"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ig Caslon Medium" panose="02000603090000020003" pitchFamily="2" charset="-79"/>
          <a:ea typeface="+mn-ea"/>
          <a:cs typeface="Big Caslon Medium" panose="02000603090000020003" pitchFamily="2"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http://www.prezentr.com/?utm_source=templates&amp;utm_medium=presentation&amp;utm_campaign=free_downloads_2020" TargetMode="Externa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github.com/Suru-09/Data-Mining" TargetMode="External"/><Relationship Id="rId4" Type="http://schemas.openxmlformats.org/officeDocument/2006/relationships/hyperlink" Target="http://www.prezentr.com/?utm_source=templates&amp;utm_medium=presentation&amp;utm_campaign=free_downloads_2020"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7.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customXml" Target="../ink/ink8.xml"/><Relationship Id="rId26" Type="http://schemas.openxmlformats.org/officeDocument/2006/relationships/customXml" Target="../ink/ink12.xml"/><Relationship Id="rId21" Type="http://schemas.openxmlformats.org/officeDocument/2006/relationships/image" Target="../media/image26.png"/><Relationship Id="rId34" Type="http://schemas.openxmlformats.org/officeDocument/2006/relationships/customXml" Target="../ink/ink16.xml"/><Relationship Id="rId7" Type="http://schemas.openxmlformats.org/officeDocument/2006/relationships/image" Target="../media/image19.png"/><Relationship Id="rId12" Type="http://schemas.openxmlformats.org/officeDocument/2006/relationships/customXml" Target="../ink/ink5.xml"/><Relationship Id="rId17" Type="http://schemas.openxmlformats.org/officeDocument/2006/relationships/image" Target="../media/image24.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image" Target="../media/image6.pn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21.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34.png"/><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25.png"/><Relationship Id="rId31" Type="http://schemas.openxmlformats.org/officeDocument/2006/relationships/image" Target="../media/image31.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9.png"/><Relationship Id="rId30" Type="http://schemas.openxmlformats.org/officeDocument/2006/relationships/customXml" Target="../ink/ink14.xml"/><Relationship Id="rId35" Type="http://schemas.openxmlformats.org/officeDocument/2006/relationships/image" Target="../media/image33.png"/><Relationship Id="rId8" Type="http://schemas.openxmlformats.org/officeDocument/2006/relationships/customXml" Target="../ink/ink3.xml"/><Relationship Id="rId3"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BEBA8EAE-BF5A-486C-A8C5-ECC9F3942E4B}">
                <a14:imgProps xmlns:a14="http://schemas.microsoft.com/office/drawing/2010/main">
                  <a14:imgLayer r:embed="rId3">
                    <a14:imgEffect>
                      <a14:colorTemperature colorTemp="11500"/>
                    </a14:imgEffect>
                    <a14:imgEffect>
                      <a14:saturation sa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3">
            <a:hlinkClick r:id="rId4"/>
            <a:extLst>
              <a:ext uri="{FF2B5EF4-FFF2-40B4-BE49-F238E27FC236}">
                <a16:creationId xmlns:a16="http://schemas.microsoft.com/office/drawing/2014/main" id="{690A4DCE-900A-874A-B628-D52BB5C182FC}"/>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2" name="Title 1"/>
          <p:cNvSpPr>
            <a:spLocks noGrp="1"/>
          </p:cNvSpPr>
          <p:nvPr>
            <p:ph type="ctrTitle"/>
          </p:nvPr>
        </p:nvSpPr>
        <p:spPr>
          <a:xfrm>
            <a:off x="4862127" y="1159641"/>
            <a:ext cx="6425981" cy="2387600"/>
          </a:xfrm>
        </p:spPr>
        <p:txBody>
          <a:bodyPr>
            <a:noAutofit/>
            <a:scene3d>
              <a:camera prst="orthographicFront"/>
              <a:lightRig rig="threePt" dir="t"/>
            </a:scene3d>
            <a:sp3d extrusionH="57150">
              <a:bevelT w="82550" h="38100" prst="coolSlant"/>
            </a:sp3d>
          </a:bodyPr>
          <a:lstStyle/>
          <a:p>
            <a:r>
              <a:rPr lang="en-US" sz="7200" dirty="0">
                <a:ln>
                  <a:solidFill>
                    <a:schemeClr val="tx1"/>
                  </a:solidFill>
                </a:ln>
                <a:solidFill>
                  <a:schemeClr val="accent4">
                    <a:lumMod val="40000"/>
                    <a:lumOff val="60000"/>
                    <a:alpha val="80000"/>
                  </a:schemeClr>
                </a:solidFill>
                <a:effectLst>
                  <a:outerShdw blurRad="50800" dist="50800" dir="5400000" algn="ctr" rotWithShape="0">
                    <a:srgbClr val="000000">
                      <a:alpha val="83000"/>
                    </a:srgbClr>
                  </a:outerShdw>
                </a:effectLst>
                <a:latin typeface="BatangChe" panose="02030609000101010101" pitchFamily="49" charset="-127"/>
                <a:ea typeface="BatangChe" panose="02030609000101010101" pitchFamily="49" charset="-127"/>
              </a:rPr>
              <a:t>Data Mining Project</a:t>
            </a:r>
          </a:p>
        </p:txBody>
      </p:sp>
      <p:sp>
        <p:nvSpPr>
          <p:cNvPr id="3" name="Subtitle 2"/>
          <p:cNvSpPr>
            <a:spLocks noGrp="1"/>
          </p:cNvSpPr>
          <p:nvPr>
            <p:ph type="subTitle" idx="1"/>
          </p:nvPr>
        </p:nvSpPr>
        <p:spPr>
          <a:xfrm>
            <a:off x="4862127" y="3828502"/>
            <a:ext cx="6640287" cy="1655762"/>
          </a:xfrm>
        </p:spPr>
        <p:txBody>
          <a:bodyPr>
            <a:normAutofit/>
            <a:scene3d>
              <a:camera prst="orthographicFront"/>
              <a:lightRig rig="threePt" dir="t"/>
            </a:scene3d>
            <a:sp3d extrusionH="57150">
              <a:bevelT w="82550" h="38100" prst="coolSlant"/>
            </a:sp3d>
          </a:bodyPr>
          <a:lstStyle/>
          <a:p>
            <a:r>
              <a:rPr lang="en-US" sz="3200" b="1"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BatangChe" panose="02030609000101010101" pitchFamily="49" charset="-127"/>
                <a:ea typeface="BatangChe" panose="02030609000101010101" pitchFamily="49" charset="-127"/>
              </a:rPr>
              <a:t>Game of Thrones</a:t>
            </a:r>
          </a:p>
        </p:txBody>
      </p:sp>
    </p:spTree>
    <p:extLst>
      <p:ext uri="{BB962C8B-B14F-4D97-AF65-F5344CB8AC3E}">
        <p14:creationId xmlns:p14="http://schemas.microsoft.com/office/powerpoint/2010/main" val="72092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BEBA8EAE-BF5A-486C-A8C5-ECC9F3942E4B}">
                <a14:imgProps xmlns:a14="http://schemas.microsoft.com/office/drawing/2010/main">
                  <a14:imgLayer r:embed="rId3">
                    <a14:imgEffect>
                      <a14:colorTemperature colorTemp="11500"/>
                    </a14:imgEffect>
                    <a14:imgEffect>
                      <a14:saturation sa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3">
            <a:hlinkClick r:id="rId4"/>
            <a:extLst>
              <a:ext uri="{FF2B5EF4-FFF2-40B4-BE49-F238E27FC236}">
                <a16:creationId xmlns:a16="http://schemas.microsoft.com/office/drawing/2014/main" id="{690A4DCE-900A-874A-B628-D52BB5C182FC}"/>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2" name="Title 1"/>
          <p:cNvSpPr>
            <a:spLocks noGrp="1"/>
          </p:cNvSpPr>
          <p:nvPr>
            <p:ph type="ctrTitle"/>
          </p:nvPr>
        </p:nvSpPr>
        <p:spPr>
          <a:xfrm>
            <a:off x="4862127" y="1159641"/>
            <a:ext cx="6425981" cy="968962"/>
          </a:xfrm>
        </p:spPr>
        <p:txBody>
          <a:bodyPr>
            <a:noAutofit/>
            <a:scene3d>
              <a:camera prst="orthographicFront"/>
              <a:lightRig rig="threePt" dir="t"/>
            </a:scene3d>
            <a:sp3d extrusionH="57150">
              <a:bevelT w="82550" h="38100" prst="coolSlant"/>
            </a:sp3d>
          </a:bodyPr>
          <a:lstStyle/>
          <a:p>
            <a:r>
              <a:rPr lang="en-US" sz="7200" dirty="0">
                <a:ln>
                  <a:solidFill>
                    <a:schemeClr val="tx1"/>
                  </a:solidFill>
                </a:ln>
                <a:solidFill>
                  <a:schemeClr val="accent4">
                    <a:lumMod val="40000"/>
                    <a:lumOff val="60000"/>
                    <a:alpha val="80000"/>
                  </a:schemeClr>
                </a:solidFill>
                <a:effectLst>
                  <a:outerShdw blurRad="50800" dist="50800" dir="5400000" algn="ctr" rotWithShape="0">
                    <a:srgbClr val="000000">
                      <a:alpha val="83000"/>
                    </a:srgbClr>
                  </a:outerShdw>
                </a:effectLst>
                <a:latin typeface="BatangChe" panose="02030609000101010101" pitchFamily="49" charset="-127"/>
                <a:ea typeface="BatangChe" panose="02030609000101010101" pitchFamily="49" charset="-127"/>
              </a:rPr>
              <a:t>Conclusions</a:t>
            </a:r>
          </a:p>
        </p:txBody>
      </p:sp>
      <p:sp>
        <p:nvSpPr>
          <p:cNvPr id="6" name="Subtitle 5">
            <a:extLst>
              <a:ext uri="{FF2B5EF4-FFF2-40B4-BE49-F238E27FC236}">
                <a16:creationId xmlns:a16="http://schemas.microsoft.com/office/drawing/2014/main" id="{3BA0EB24-9040-02A2-48E3-E35FFF391B47}"/>
              </a:ext>
            </a:extLst>
          </p:cNvPr>
          <p:cNvSpPr>
            <a:spLocks noGrp="1"/>
          </p:cNvSpPr>
          <p:nvPr>
            <p:ph type="subTitle" idx="1"/>
          </p:nvPr>
        </p:nvSpPr>
        <p:spPr>
          <a:xfrm>
            <a:off x="0" y="6144202"/>
            <a:ext cx="5665033" cy="450561"/>
          </a:xfrm>
        </p:spPr>
        <p:txBody>
          <a:bodyPr>
            <a:scene3d>
              <a:camera prst="orthographicFront"/>
              <a:lightRig rig="threePt" dir="t"/>
            </a:scene3d>
            <a:sp3d extrusionH="57150">
              <a:bevelT w="38100" h="38100" prst="convex"/>
            </a:sp3d>
          </a:bodyPr>
          <a:lstStyle/>
          <a:p>
            <a:r>
              <a:rPr lang="en-GB" dirty="0">
                <a:solidFill>
                  <a:srgbClr val="C00000"/>
                </a:solidFill>
                <a:hlinkClick r:id="rId5">
                  <a:extLst>
                    <a:ext uri="{A12FA001-AC4F-418D-AE19-62706E023703}">
                      <ahyp:hlinkClr xmlns:ahyp="http://schemas.microsoft.com/office/drawing/2018/hyperlinkcolor" val="tx"/>
                    </a:ext>
                  </a:extLst>
                </a:hlinkClick>
              </a:rPr>
              <a:t>Git_repository_data_mining_project</a:t>
            </a:r>
            <a:endParaRPr lang="en-RO" dirty="0">
              <a:solidFill>
                <a:srgbClr val="C00000"/>
              </a:solidFill>
            </a:endParaRPr>
          </a:p>
        </p:txBody>
      </p:sp>
      <p:sp>
        <p:nvSpPr>
          <p:cNvPr id="7" name="TextBox 6">
            <a:extLst>
              <a:ext uri="{FF2B5EF4-FFF2-40B4-BE49-F238E27FC236}">
                <a16:creationId xmlns:a16="http://schemas.microsoft.com/office/drawing/2014/main" id="{90671878-2C15-D8AB-889F-ECFD19769E43}"/>
              </a:ext>
            </a:extLst>
          </p:cNvPr>
          <p:cNvSpPr txBox="1"/>
          <p:nvPr/>
        </p:nvSpPr>
        <p:spPr>
          <a:xfrm>
            <a:off x="6228413" y="2465882"/>
            <a:ext cx="5119141" cy="2862322"/>
          </a:xfrm>
          <a:prstGeom prst="rect">
            <a:avLst/>
          </a:prstGeom>
          <a:noFill/>
        </p:spPr>
        <p:txBody>
          <a:bodyPr wrap="square" rtlCol="0">
            <a:spAutoFit/>
          </a:bodyPr>
          <a:lstStyle/>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As we had expected, the variety of data mining algorithms applied to our dataset provided us with valueable information about the novels </a:t>
            </a:r>
          </a:p>
          <a:p>
            <a:pPr marL="285750" indent="-285750">
              <a:buFont typeface="Wingdings" pitchFamily="2" charset="2"/>
              <a:buChar char="v"/>
            </a:pPr>
            <a:endParaRPr lang="en-RO" dirty="0">
              <a:solidFill>
                <a:schemeClr val="bg2">
                  <a:lumMod val="50000"/>
                </a:schemeClr>
              </a:solidFill>
              <a:latin typeface="Big Caslon Medium" panose="02000603090000020003" pitchFamily="2" charset="-79"/>
              <a:cs typeface="Big Caslon Medium" panose="02000603090000020003" pitchFamily="2" charset="-79"/>
            </a:endParaRPr>
          </a:p>
          <a:p>
            <a:endParaRPr lang="en-RO" dirty="0">
              <a:solidFill>
                <a:schemeClr val="bg2">
                  <a:lumMod val="50000"/>
                </a:schemeClr>
              </a:solidFill>
              <a:latin typeface="Big Caslon Medium" panose="02000603090000020003" pitchFamily="2" charset="-79"/>
              <a:cs typeface="Big Caslon Medium" panose="02000603090000020003" pitchFamily="2" charset="-79"/>
            </a:endParaRPr>
          </a:p>
          <a:p>
            <a:pPr marL="285750" indent="-285750">
              <a:buFont typeface="Wingdings" pitchFamily="2" charset="2"/>
              <a:buChar char="v"/>
            </a:pPr>
            <a:r>
              <a:rPr lang="en-GB" dirty="0">
                <a:solidFill>
                  <a:schemeClr val="bg2">
                    <a:lumMod val="50000"/>
                  </a:schemeClr>
                </a:solidFill>
                <a:latin typeface="Big Caslon Medium" panose="02000603090000020003" pitchFamily="2" charset="-79"/>
                <a:cs typeface="Big Caslon Medium" panose="02000603090000020003" pitchFamily="2" charset="-79"/>
              </a:rPr>
              <a:t>A</a:t>
            </a:r>
            <a:r>
              <a:rPr lang="en-RO" dirty="0">
                <a:solidFill>
                  <a:schemeClr val="bg2">
                    <a:lumMod val="50000"/>
                  </a:schemeClr>
                </a:solidFill>
                <a:latin typeface="Big Caslon Medium" panose="02000603090000020003" pitchFamily="2" charset="-79"/>
                <a:cs typeface="Big Caslon Medium" panose="02000603090000020003" pitchFamily="2" charset="-79"/>
              </a:rPr>
              <a:t> good understanding of envionement and society, characters and relationships between them, overall vibe and emotions throughout and </a:t>
            </a:r>
            <a:r>
              <a:rPr lang="en-RO" dirty="0">
                <a:solidFill>
                  <a:schemeClr val="bg2">
                    <a:lumMod val="50000"/>
                  </a:schemeClr>
                </a:solidFill>
                <a:latin typeface="Big Caslon Medium" panose="02000603090000020003" pitchFamily="2" charset="-79"/>
                <a:cs typeface="Big Caslon Medium" panose="02000603090000020003" pitchFamily="2" charset="-79"/>
              </a:rPr>
              <a:t>even  a hunch about what to expect from future books</a:t>
            </a:r>
          </a:p>
        </p:txBody>
      </p:sp>
    </p:spTree>
    <p:extLst>
      <p:ext uri="{BB962C8B-B14F-4D97-AF65-F5344CB8AC3E}">
        <p14:creationId xmlns:p14="http://schemas.microsoft.com/office/powerpoint/2010/main" val="3322148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extLst>
              <a:ext uri="{BEBA8EAE-BF5A-486C-A8C5-ECC9F3942E4B}">
                <a14:imgProps xmlns:a14="http://schemas.microsoft.com/office/drawing/2010/main">
                  <a14:imgLayer r:embed="rId3">
                    <a14:imgEffect>
                      <a14:colorTemperature colorTemp="11500"/>
                    </a14:imgEffect>
                    <a14:imgEffect>
                      <a14:saturation sat="6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0FB-5829-4949-9E35-841A9DF31F2D}"/>
              </a:ext>
            </a:extLst>
          </p:cNvPr>
          <p:cNvSpPr>
            <a:spLocks noGrp="1"/>
          </p:cNvSpPr>
          <p:nvPr>
            <p:ph type="title"/>
          </p:nvPr>
        </p:nvSpPr>
        <p:spPr>
          <a:xfrm>
            <a:off x="528767" y="458675"/>
            <a:ext cx="8251553" cy="1107350"/>
          </a:xfrm>
        </p:spPr>
        <p:txBody>
          <a:bodyPr>
            <a:normAutofit/>
            <a:scene3d>
              <a:camera prst="orthographicFront"/>
              <a:lightRig rig="threePt" dir="t"/>
            </a:scene3d>
            <a:sp3d extrusionH="57150">
              <a:bevelT w="82550" h="38100" prst="coolSlant"/>
            </a:sp3d>
          </a:bodyPr>
          <a:lstStyle/>
          <a:p>
            <a:r>
              <a:rPr lang="en-GB" sz="66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BatangChe" panose="02030609000101010101" pitchFamily="49" charset="-127"/>
                <a:ea typeface="BatangChe" panose="02030609000101010101" pitchFamily="49" charset="-127"/>
              </a:rPr>
              <a:t>Intro and dataset</a:t>
            </a:r>
          </a:p>
        </p:txBody>
      </p:sp>
      <p:sp>
        <p:nvSpPr>
          <p:cNvPr id="3" name="Text Placeholder 2">
            <a:extLst>
              <a:ext uri="{FF2B5EF4-FFF2-40B4-BE49-F238E27FC236}">
                <a16:creationId xmlns:a16="http://schemas.microsoft.com/office/drawing/2014/main" id="{5ACFCE3B-D4B3-6743-AC05-A671F006A87F}"/>
              </a:ext>
            </a:extLst>
          </p:cNvPr>
          <p:cNvSpPr>
            <a:spLocks noGrp="1"/>
          </p:cNvSpPr>
          <p:nvPr>
            <p:ph type="body" idx="1"/>
          </p:nvPr>
        </p:nvSpPr>
        <p:spPr>
          <a:xfrm>
            <a:off x="233491" y="1662070"/>
            <a:ext cx="8170719" cy="2195555"/>
          </a:xfrm>
        </p:spPr>
        <p:txBody>
          <a:bodyPr>
            <a:noAutofit/>
          </a:bodyPr>
          <a:lstStyle/>
          <a:p>
            <a:pPr marL="342900" indent="-342900">
              <a:buFont typeface="Arial" panose="020B0604020202020204" pitchFamily="34" charset="0"/>
              <a:buChar char="•"/>
            </a:pPr>
            <a:r>
              <a:rPr lang="en-GB" sz="2000" b="1" dirty="0">
                <a:solidFill>
                  <a:schemeClr val="bg1">
                    <a:lumMod val="75000"/>
                  </a:schemeClr>
                </a:solidFill>
                <a:latin typeface="BatangChe" panose="02030609000101010101" pitchFamily="49" charset="-127"/>
                <a:ea typeface="BatangChe" panose="02030609000101010101" pitchFamily="49" charset="-127"/>
              </a:rPr>
              <a:t>Game of Thrones is a series of five books written by George R. R. Martin between 1996 and 2011</a:t>
            </a:r>
          </a:p>
          <a:p>
            <a:pPr marL="342900" indent="-342900">
              <a:buFont typeface="Arial" panose="020B0604020202020204" pitchFamily="34" charset="0"/>
              <a:buChar char="•"/>
            </a:pPr>
            <a:r>
              <a:rPr lang="en-GB" sz="2000" b="1" i="0" dirty="0">
                <a:solidFill>
                  <a:schemeClr val="bg1">
                    <a:lumMod val="75000"/>
                  </a:schemeClr>
                </a:solidFill>
                <a:effectLst/>
                <a:latin typeface="BatangChe" panose="02030609000101010101" pitchFamily="49" charset="-127"/>
                <a:ea typeface="BatangChe" panose="02030609000101010101" pitchFamily="49" charset="-127"/>
              </a:rPr>
              <a:t>Three main stories interweave: a dynastic war among several families, the rising threat of the supernatural and the ambition of the deposed king's exiled daughter to assume the “Iron Throne”</a:t>
            </a:r>
            <a:endParaRPr lang="en-GB" sz="2000" b="1" dirty="0">
              <a:solidFill>
                <a:schemeClr val="bg1">
                  <a:lumMod val="75000"/>
                </a:schemeClr>
              </a:solidFill>
              <a:latin typeface="BatangChe" panose="02030609000101010101" pitchFamily="49" charset="-127"/>
              <a:ea typeface="BatangChe" panose="02030609000101010101" pitchFamily="49" charset="-127"/>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A73E1C4-E757-DAD9-FD84-E89D853CF3DD}"/>
                  </a:ext>
                </a:extLst>
              </p14:cNvPr>
              <p14:cNvContentPartPr/>
              <p14:nvPr/>
            </p14:nvContentPartPr>
            <p14:xfrm>
              <a:off x="10862268" y="4824199"/>
              <a:ext cx="360" cy="360"/>
            </p14:xfrm>
          </p:contentPart>
        </mc:Choice>
        <mc:Fallback xmlns="">
          <p:pic>
            <p:nvPicPr>
              <p:cNvPr id="4" name="Ink 3">
                <a:extLst>
                  <a:ext uri="{FF2B5EF4-FFF2-40B4-BE49-F238E27FC236}">
                    <a16:creationId xmlns:a16="http://schemas.microsoft.com/office/drawing/2014/main" id="{3A73E1C4-E757-DAD9-FD84-E89D853CF3DD}"/>
                  </a:ext>
                </a:extLst>
              </p:cNvPr>
              <p:cNvPicPr/>
              <p:nvPr/>
            </p:nvPicPr>
            <p:blipFill>
              <a:blip r:embed="rId5"/>
              <a:stretch>
                <a:fillRect/>
              </a:stretch>
            </p:blipFill>
            <p:spPr>
              <a:xfrm>
                <a:off x="10808268" y="4716199"/>
                <a:ext cx="108000" cy="216000"/>
              </a:xfrm>
              <a:prstGeom prst="rect">
                <a:avLst/>
              </a:prstGeom>
            </p:spPr>
          </p:pic>
        </mc:Fallback>
      </mc:AlternateContent>
      <p:pic>
        <p:nvPicPr>
          <p:cNvPr id="9" name="Picture 8" descr="A picture containing text, book&#10;&#10;Description automatically generated">
            <a:extLst>
              <a:ext uri="{FF2B5EF4-FFF2-40B4-BE49-F238E27FC236}">
                <a16:creationId xmlns:a16="http://schemas.microsoft.com/office/drawing/2014/main" id="{114D0FFD-85C1-186E-6491-DA0B9F94C8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716" y="3590925"/>
            <a:ext cx="1841602" cy="2970325"/>
          </a:xfrm>
          <a:prstGeom prst="rect">
            <a:avLst/>
          </a:prstGeom>
        </p:spPr>
      </p:pic>
      <p:pic>
        <p:nvPicPr>
          <p:cNvPr id="11" name="Picture 10" descr="A picture containing text, book&#10;&#10;Description automatically generated">
            <a:extLst>
              <a:ext uri="{FF2B5EF4-FFF2-40B4-BE49-F238E27FC236}">
                <a16:creationId xmlns:a16="http://schemas.microsoft.com/office/drawing/2014/main" id="{1C63DA08-53CF-C26E-4F46-C57DD6963D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12775" y="3590925"/>
            <a:ext cx="1979977" cy="2969965"/>
          </a:xfrm>
          <a:prstGeom prst="rect">
            <a:avLst/>
          </a:prstGeom>
        </p:spPr>
      </p:pic>
    </p:spTree>
    <p:extLst>
      <p:ext uri="{BB962C8B-B14F-4D97-AF65-F5344CB8AC3E}">
        <p14:creationId xmlns:p14="http://schemas.microsoft.com/office/powerpoint/2010/main" val="3026865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0000"/>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0E8C4D0-0260-F204-1C73-23A7FF522EC7}"/>
              </a:ext>
            </a:extLst>
          </p:cNvPr>
          <p:cNvSpPr>
            <a:spLocks noGrp="1"/>
          </p:cNvSpPr>
          <p:nvPr>
            <p:ph type="title"/>
          </p:nvPr>
        </p:nvSpPr>
        <p:spPr>
          <a:xfrm>
            <a:off x="538293" y="379276"/>
            <a:ext cx="8623663" cy="1325563"/>
          </a:xfrm>
        </p:spPr>
        <p:txBody>
          <a:bodyPr>
            <a:normAutofit/>
            <a:scene3d>
              <a:camera prst="orthographicFront"/>
              <a:lightRig rig="threePt" dir="t"/>
            </a:scene3d>
            <a:sp3d extrusionH="57150">
              <a:bevelT w="82550" h="38100" prst="coolSlant"/>
            </a:sp3d>
          </a:bodyPr>
          <a:lstStyle/>
          <a:p>
            <a:pPr algn="l"/>
            <a:r>
              <a:rPr lang="en-US" sz="6000" dirty="0">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6200000" scaled="1"/>
                  <a:tileRect/>
                </a:gradFill>
                <a:latin typeface="BatangChe" panose="02030609000101010101" pitchFamily="49" charset="-127"/>
                <a:ea typeface="BatangChe" panose="02030609000101010101" pitchFamily="49" charset="-127"/>
              </a:rPr>
              <a:t>Problem statement</a:t>
            </a:r>
          </a:p>
        </p:txBody>
      </p:sp>
      <p:sp>
        <p:nvSpPr>
          <p:cNvPr id="9" name="TextBox 8">
            <a:extLst>
              <a:ext uri="{FF2B5EF4-FFF2-40B4-BE49-F238E27FC236}">
                <a16:creationId xmlns:a16="http://schemas.microsoft.com/office/drawing/2014/main" id="{3FE5DA7D-23DD-D32B-97F4-3C2B592397C0}"/>
              </a:ext>
            </a:extLst>
          </p:cNvPr>
          <p:cNvSpPr txBox="1"/>
          <p:nvPr/>
        </p:nvSpPr>
        <p:spPr>
          <a:xfrm>
            <a:off x="624018" y="1937772"/>
            <a:ext cx="7415082" cy="3046988"/>
          </a:xfrm>
          <a:prstGeom prst="rect">
            <a:avLst/>
          </a:prstGeom>
          <a:noFill/>
        </p:spPr>
        <p:txBody>
          <a:bodyPr wrap="square" rtlCol="0">
            <a:spAutoFit/>
          </a:bodyPr>
          <a:lstStyle/>
          <a:p>
            <a:r>
              <a:rPr lang="en-GB" sz="2400" b="1" dirty="0">
                <a:latin typeface="BatangChe" panose="02030609000101010101" pitchFamily="49" charset="-127"/>
                <a:ea typeface="BatangChe" panose="02030609000101010101" pitchFamily="49" charset="-127"/>
              </a:rPr>
              <a:t>We aim to investigate the differences in author’s writing style from the first book of his series up to the third one. We hope to discover his pattern of choices while manipulating the characters ( they have a tendency to die) as well as the preferred atmosphere and intercalation of the three main storylines.</a:t>
            </a:r>
          </a:p>
        </p:txBody>
      </p:sp>
    </p:spTree>
    <p:extLst>
      <p:ext uri="{BB962C8B-B14F-4D97-AF65-F5344CB8AC3E}">
        <p14:creationId xmlns:p14="http://schemas.microsoft.com/office/powerpoint/2010/main" val="332265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extLst>
              <a:ext uri="{BEBA8EAE-BF5A-486C-A8C5-ECC9F3942E4B}">
                <a14:imgProps xmlns:a14="http://schemas.microsoft.com/office/drawing/2010/main">
                  <a14:imgLayer r:embed="rId3">
                    <a14:imgEffect>
                      <a14:colorTemperature colorTemp="11500"/>
                    </a14:imgEffect>
                    <a14:imgEffect>
                      <a14:saturation sat="6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0FB-5829-4949-9E35-841A9DF31F2D}"/>
              </a:ext>
            </a:extLst>
          </p:cNvPr>
          <p:cNvSpPr>
            <a:spLocks noGrp="1"/>
          </p:cNvSpPr>
          <p:nvPr>
            <p:ph type="title"/>
          </p:nvPr>
        </p:nvSpPr>
        <p:spPr>
          <a:xfrm>
            <a:off x="346662" y="191952"/>
            <a:ext cx="4547627" cy="1107350"/>
          </a:xfrm>
        </p:spPr>
        <p:txBody>
          <a:bodyPr>
            <a:normAutofit/>
            <a:scene3d>
              <a:camera prst="orthographicFront"/>
              <a:lightRig rig="threePt" dir="t"/>
            </a:scene3d>
            <a:sp3d extrusionH="57150">
              <a:bevelT w="82550" h="38100" prst="coolSlant"/>
            </a:sp3d>
          </a:bodyPr>
          <a:lstStyle/>
          <a:p>
            <a:r>
              <a:rPr lang="en-GB" sz="66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BatangChe" panose="02030609000101010101" pitchFamily="49" charset="-127"/>
                <a:ea typeface="BatangChe" panose="02030609000101010101" pitchFamily="49" charset="-127"/>
              </a:rPr>
              <a:t>Atmosphere</a:t>
            </a:r>
          </a:p>
        </p:txBody>
      </p:sp>
      <p:sp>
        <p:nvSpPr>
          <p:cNvPr id="3" name="Text Placeholder 2">
            <a:extLst>
              <a:ext uri="{FF2B5EF4-FFF2-40B4-BE49-F238E27FC236}">
                <a16:creationId xmlns:a16="http://schemas.microsoft.com/office/drawing/2014/main" id="{5ACFCE3B-D4B3-6743-AC05-A671F006A87F}"/>
              </a:ext>
            </a:extLst>
          </p:cNvPr>
          <p:cNvSpPr>
            <a:spLocks noGrp="1"/>
          </p:cNvSpPr>
          <p:nvPr>
            <p:ph type="body" idx="1"/>
          </p:nvPr>
        </p:nvSpPr>
        <p:spPr>
          <a:xfrm>
            <a:off x="346663" y="1411727"/>
            <a:ext cx="2756302" cy="574470"/>
          </a:xfrm>
        </p:spPr>
        <p:txBody>
          <a:bodyPr>
            <a:normAutofit/>
          </a:bodyPr>
          <a:lstStyle/>
          <a:p>
            <a:r>
              <a:rPr lang="en-GB" sz="2000" dirty="0"/>
              <a:t>Approach : topic analysis </a:t>
            </a:r>
          </a:p>
        </p:txBody>
      </p:sp>
      <p:pic>
        <p:nvPicPr>
          <p:cNvPr id="18" name="Picture 17" descr="Chart&#10;&#10;Description automatically generated">
            <a:extLst>
              <a:ext uri="{FF2B5EF4-FFF2-40B4-BE49-F238E27FC236}">
                <a16:creationId xmlns:a16="http://schemas.microsoft.com/office/drawing/2014/main" id="{EE69409E-3276-8B4E-01A5-5BD43207E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5390" y="1299302"/>
            <a:ext cx="5177501" cy="5267545"/>
          </a:xfrm>
          <a:prstGeom prst="rect">
            <a:avLst/>
          </a:prstGeom>
        </p:spPr>
      </p:pic>
      <p:pic>
        <p:nvPicPr>
          <p:cNvPr id="20" name="Picture 19" descr="Chart&#10;&#10;Description automatically generated">
            <a:extLst>
              <a:ext uri="{FF2B5EF4-FFF2-40B4-BE49-F238E27FC236}">
                <a16:creationId xmlns:a16="http://schemas.microsoft.com/office/drawing/2014/main" id="{94424DEF-DD1E-ABD3-9CE8-C2C57220F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4163" y="1299302"/>
            <a:ext cx="4648552" cy="5275918"/>
          </a:xfrm>
          <a:prstGeom prst="rect">
            <a:avLst/>
          </a:prstGeom>
        </p:spPr>
      </p:pic>
      <p:sp>
        <p:nvSpPr>
          <p:cNvPr id="21" name="TextBox 20">
            <a:extLst>
              <a:ext uri="{FF2B5EF4-FFF2-40B4-BE49-F238E27FC236}">
                <a16:creationId xmlns:a16="http://schemas.microsoft.com/office/drawing/2014/main" id="{C3DE32A2-7CCC-FB14-89CE-6E7BFE937DE2}"/>
              </a:ext>
            </a:extLst>
          </p:cNvPr>
          <p:cNvSpPr txBox="1"/>
          <p:nvPr/>
        </p:nvSpPr>
        <p:spPr>
          <a:xfrm>
            <a:off x="159286" y="2241031"/>
            <a:ext cx="2943680" cy="3693319"/>
          </a:xfrm>
          <a:prstGeom prst="rect">
            <a:avLst/>
          </a:prstGeom>
          <a:noFill/>
        </p:spPr>
        <p:txBody>
          <a:bodyPr wrap="square" rtlCol="0">
            <a:spAutoFit/>
          </a:bodyPr>
          <a:lstStyle/>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Houses : Lannister, Grayjoy, Tyrell</a:t>
            </a:r>
          </a:p>
          <a:p>
            <a:endParaRPr lang="en-RO" dirty="0">
              <a:solidFill>
                <a:schemeClr val="bg2">
                  <a:lumMod val="50000"/>
                </a:schemeClr>
              </a:solidFill>
              <a:latin typeface="Big Caslon Medium" panose="02000603090000020003" pitchFamily="2" charset="-79"/>
              <a:cs typeface="Big Caslon Medium" panose="02000603090000020003" pitchFamily="2" charset="-79"/>
            </a:endParaRPr>
          </a:p>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Characters : Robert, Catelyn, Tyrion, Viserys</a:t>
            </a:r>
          </a:p>
          <a:p>
            <a:pPr marL="285750" indent="-285750">
              <a:buFont typeface="Wingdings" pitchFamily="2" charset="2"/>
              <a:buChar char="v"/>
            </a:pPr>
            <a:endParaRPr lang="en-RO" dirty="0">
              <a:solidFill>
                <a:schemeClr val="bg2">
                  <a:lumMod val="50000"/>
                </a:schemeClr>
              </a:solidFill>
              <a:latin typeface="Big Caslon Medium" panose="02000603090000020003" pitchFamily="2" charset="-79"/>
              <a:cs typeface="Big Caslon Medium" panose="02000603090000020003" pitchFamily="2" charset="-79"/>
            </a:endParaRPr>
          </a:p>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Thematic words: prince, dragon, bloody, battle, knight, castel, strong</a:t>
            </a:r>
          </a:p>
          <a:p>
            <a:pPr marL="285750" indent="-285750">
              <a:buFont typeface="Wingdings" pitchFamily="2" charset="2"/>
              <a:buChar char="v"/>
            </a:pPr>
            <a:endParaRPr lang="en-RO" dirty="0">
              <a:solidFill>
                <a:schemeClr val="bg2">
                  <a:lumMod val="50000"/>
                </a:schemeClr>
              </a:solidFill>
              <a:latin typeface="Big Caslon Medium" panose="02000603090000020003" pitchFamily="2" charset="-79"/>
              <a:cs typeface="Big Caslon Medium" panose="02000603090000020003" pitchFamily="2" charset="-79"/>
            </a:endParaRPr>
          </a:p>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Relations: brother, father, sister, master, bastard</a:t>
            </a:r>
          </a:p>
          <a:p>
            <a:endParaRPr lang="en-RO" dirty="0">
              <a:solidFill>
                <a:schemeClr val="bg2">
                  <a:lumMod val="50000"/>
                </a:schemeClr>
              </a:solidFill>
              <a:latin typeface="Big Caslon Medium" panose="02000603090000020003" pitchFamily="2" charset="-79"/>
              <a:cs typeface="Big Caslon Medium" panose="02000603090000020003" pitchFamily="2" charset="-79"/>
            </a:endParaRPr>
          </a:p>
        </p:txBody>
      </p:sp>
    </p:spTree>
    <p:extLst>
      <p:ext uri="{BB962C8B-B14F-4D97-AF65-F5344CB8AC3E}">
        <p14:creationId xmlns:p14="http://schemas.microsoft.com/office/powerpoint/2010/main" val="20991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extLst>
              <a:ext uri="{BEBA8EAE-BF5A-486C-A8C5-ECC9F3942E4B}">
                <a14:imgProps xmlns:a14="http://schemas.microsoft.com/office/drawing/2010/main">
                  <a14:imgLayer r:embed="rId3">
                    <a14:imgEffect>
                      <a14:colorTemperature colorTemp="11500"/>
                    </a14:imgEffect>
                    <a14:imgEffect>
                      <a14:saturation sat="6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0FB-5829-4949-9E35-841A9DF31F2D}"/>
              </a:ext>
            </a:extLst>
          </p:cNvPr>
          <p:cNvSpPr>
            <a:spLocks noGrp="1"/>
          </p:cNvSpPr>
          <p:nvPr>
            <p:ph type="title"/>
          </p:nvPr>
        </p:nvSpPr>
        <p:spPr>
          <a:xfrm>
            <a:off x="346662" y="191952"/>
            <a:ext cx="4547627" cy="1107350"/>
          </a:xfrm>
        </p:spPr>
        <p:txBody>
          <a:bodyPr>
            <a:normAutofit/>
            <a:scene3d>
              <a:camera prst="orthographicFront"/>
              <a:lightRig rig="threePt" dir="t"/>
            </a:scene3d>
            <a:sp3d extrusionH="57150">
              <a:bevelT w="82550" h="38100" prst="coolSlant"/>
            </a:sp3d>
          </a:bodyPr>
          <a:lstStyle/>
          <a:p>
            <a:r>
              <a:rPr lang="en-GB" sz="66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BatangChe" panose="02030609000101010101" pitchFamily="49" charset="-127"/>
                <a:ea typeface="BatangChe" panose="02030609000101010101" pitchFamily="49" charset="-127"/>
              </a:rPr>
              <a:t>Atmosphere</a:t>
            </a:r>
          </a:p>
        </p:txBody>
      </p:sp>
      <p:sp>
        <p:nvSpPr>
          <p:cNvPr id="3" name="Text Placeholder 2">
            <a:extLst>
              <a:ext uri="{FF2B5EF4-FFF2-40B4-BE49-F238E27FC236}">
                <a16:creationId xmlns:a16="http://schemas.microsoft.com/office/drawing/2014/main" id="{5ACFCE3B-D4B3-6743-AC05-A671F006A87F}"/>
              </a:ext>
            </a:extLst>
          </p:cNvPr>
          <p:cNvSpPr>
            <a:spLocks noGrp="1"/>
          </p:cNvSpPr>
          <p:nvPr>
            <p:ph type="body" idx="1"/>
          </p:nvPr>
        </p:nvSpPr>
        <p:spPr>
          <a:xfrm>
            <a:off x="346662" y="1411727"/>
            <a:ext cx="3385889" cy="484529"/>
          </a:xfrm>
        </p:spPr>
        <p:txBody>
          <a:bodyPr>
            <a:normAutofit/>
          </a:bodyPr>
          <a:lstStyle/>
          <a:p>
            <a:r>
              <a:rPr lang="en-GB" sz="2000" dirty="0"/>
              <a:t>Approach : sentiment analysis </a:t>
            </a:r>
          </a:p>
        </p:txBody>
      </p:sp>
      <p:pic>
        <p:nvPicPr>
          <p:cNvPr id="5" name="Picture 4" descr="A screenshot of a computer&#10;&#10;Description automatically generated with medium confidence">
            <a:extLst>
              <a:ext uri="{FF2B5EF4-FFF2-40B4-BE49-F238E27FC236}">
                <a16:creationId xmlns:a16="http://schemas.microsoft.com/office/drawing/2014/main" id="{A31BFD86-92F7-DEC8-D984-25CF3C067291}"/>
              </a:ext>
            </a:extLst>
          </p:cNvPr>
          <p:cNvPicPr>
            <a:picLocks noChangeAspect="1"/>
          </p:cNvPicPr>
          <p:nvPr/>
        </p:nvPicPr>
        <p:blipFill rotWithShape="1">
          <a:blip r:embed="rId4">
            <a:extLst>
              <a:ext uri="{28A0092B-C50C-407E-A947-70E740481C1C}">
                <a14:useLocalDpi xmlns:a14="http://schemas.microsoft.com/office/drawing/2010/main" val="0"/>
              </a:ext>
            </a:extLst>
          </a:blip>
          <a:srcRect l="3975" r="10357" b="13101"/>
          <a:stretch/>
        </p:blipFill>
        <p:spPr>
          <a:xfrm>
            <a:off x="6188439" y="98932"/>
            <a:ext cx="5868650" cy="3243875"/>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A9A077C5-80FE-604B-88C5-1987AAF46E5B}"/>
              </a:ext>
            </a:extLst>
          </p:cNvPr>
          <p:cNvPicPr>
            <a:picLocks noChangeAspect="1"/>
          </p:cNvPicPr>
          <p:nvPr/>
        </p:nvPicPr>
        <p:blipFill rotWithShape="1">
          <a:blip r:embed="rId5">
            <a:extLst>
              <a:ext uri="{28A0092B-C50C-407E-A947-70E740481C1C}">
                <a14:useLocalDpi xmlns:a14="http://schemas.microsoft.com/office/drawing/2010/main" val="0"/>
              </a:ext>
            </a:extLst>
          </a:blip>
          <a:srcRect l="2699" r="11634" b="13101"/>
          <a:stretch/>
        </p:blipFill>
        <p:spPr>
          <a:xfrm>
            <a:off x="6188439" y="3342807"/>
            <a:ext cx="5868650" cy="3243875"/>
          </a:xfrm>
          <a:prstGeom prst="rect">
            <a:avLst/>
          </a:prstGeom>
        </p:spPr>
      </p:pic>
      <p:sp>
        <p:nvSpPr>
          <p:cNvPr id="8" name="TextBox 7">
            <a:extLst>
              <a:ext uri="{FF2B5EF4-FFF2-40B4-BE49-F238E27FC236}">
                <a16:creationId xmlns:a16="http://schemas.microsoft.com/office/drawing/2014/main" id="{76EC1665-F1C6-85E1-535E-4FDB8A25B63C}"/>
              </a:ext>
            </a:extLst>
          </p:cNvPr>
          <p:cNvSpPr txBox="1"/>
          <p:nvPr/>
        </p:nvSpPr>
        <p:spPr>
          <a:xfrm>
            <a:off x="479685" y="2218544"/>
            <a:ext cx="3874958" cy="3693319"/>
          </a:xfrm>
          <a:prstGeom prst="rect">
            <a:avLst/>
          </a:prstGeom>
          <a:noFill/>
        </p:spPr>
        <p:txBody>
          <a:bodyPr wrap="square" rtlCol="0">
            <a:spAutoFit/>
          </a:bodyPr>
          <a:lstStyle/>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Event analysed : Red wedding</a:t>
            </a:r>
          </a:p>
          <a:p>
            <a:endParaRPr lang="en-RO" dirty="0">
              <a:solidFill>
                <a:schemeClr val="bg2">
                  <a:lumMod val="50000"/>
                </a:schemeClr>
              </a:solidFill>
              <a:latin typeface="Big Caslon Medium" panose="02000603090000020003" pitchFamily="2" charset="-79"/>
              <a:cs typeface="Big Caslon Medium" panose="02000603090000020003" pitchFamily="2" charset="-79"/>
            </a:endParaRPr>
          </a:p>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Balance between the two opsites phenomenons: wedding &amp; massacre</a:t>
            </a:r>
          </a:p>
          <a:p>
            <a:endParaRPr lang="en-RO" dirty="0">
              <a:solidFill>
                <a:schemeClr val="bg2">
                  <a:lumMod val="50000"/>
                </a:schemeClr>
              </a:solidFill>
              <a:latin typeface="Big Caslon Medium" panose="02000603090000020003" pitchFamily="2" charset="-79"/>
              <a:cs typeface="Big Caslon Medium" panose="02000603090000020003" pitchFamily="2" charset="-79"/>
            </a:endParaRPr>
          </a:p>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Negative sentiment </a:t>
            </a:r>
            <a:r>
              <a:rPr lang="en-GB" dirty="0">
                <a:solidFill>
                  <a:schemeClr val="bg2">
                    <a:lumMod val="50000"/>
                  </a:schemeClr>
                </a:solidFill>
                <a:latin typeface="Big Caslon Medium" panose="02000603090000020003" pitchFamily="2" charset="-79"/>
                <a:cs typeface="Big Caslon Medium" panose="02000603090000020003" pitchFamily="2" charset="-79"/>
              </a:rPr>
              <a:t>slightly</a:t>
            </a:r>
            <a:r>
              <a:rPr lang="en-RO" dirty="0">
                <a:solidFill>
                  <a:schemeClr val="bg2">
                    <a:lumMod val="50000"/>
                  </a:schemeClr>
                </a:solidFill>
                <a:latin typeface="Big Caslon Medium" panose="02000603090000020003" pitchFamily="2" charset="-79"/>
                <a:cs typeface="Big Caslon Medium" panose="02000603090000020003" pitchFamily="2" charset="-79"/>
              </a:rPr>
              <a:t> predominant</a:t>
            </a:r>
          </a:p>
          <a:p>
            <a:endParaRPr lang="en-RO" dirty="0">
              <a:solidFill>
                <a:schemeClr val="bg2">
                  <a:lumMod val="50000"/>
                </a:schemeClr>
              </a:solidFill>
              <a:latin typeface="Big Caslon Medium" panose="02000603090000020003" pitchFamily="2" charset="-79"/>
              <a:cs typeface="Big Caslon Medium" panose="02000603090000020003" pitchFamily="2" charset="-79"/>
            </a:endParaRPr>
          </a:p>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Lower positive intensity: fair, glad, smile, gentle</a:t>
            </a:r>
          </a:p>
          <a:p>
            <a:pPr marL="285750" indent="-285750">
              <a:buFont typeface="Wingdings" pitchFamily="2" charset="2"/>
              <a:buChar char="v"/>
            </a:pPr>
            <a:endParaRPr lang="en-RO" dirty="0">
              <a:solidFill>
                <a:schemeClr val="bg2">
                  <a:lumMod val="50000"/>
                </a:schemeClr>
              </a:solidFill>
              <a:latin typeface="Big Caslon Medium" panose="02000603090000020003" pitchFamily="2" charset="-79"/>
              <a:cs typeface="Big Caslon Medium" panose="02000603090000020003" pitchFamily="2" charset="-79"/>
            </a:endParaRPr>
          </a:p>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Higher negative intensity: doom, kill, poor, cut, killed, rape</a:t>
            </a:r>
          </a:p>
        </p:txBody>
      </p:sp>
    </p:spTree>
    <p:extLst>
      <p:ext uri="{BB962C8B-B14F-4D97-AF65-F5344CB8AC3E}">
        <p14:creationId xmlns:p14="http://schemas.microsoft.com/office/powerpoint/2010/main" val="2120235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extLst>
              <a:ext uri="{BEBA8EAE-BF5A-486C-A8C5-ECC9F3942E4B}">
                <a14:imgProps xmlns:a14="http://schemas.microsoft.com/office/drawing/2010/main">
                  <a14:imgLayer r:embed="rId3">
                    <a14:imgEffect>
                      <a14:colorTemperature colorTemp="11500"/>
                    </a14:imgEffect>
                    <a14:imgEffect>
                      <a14:saturation sat="6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0FB-5829-4949-9E35-841A9DF31F2D}"/>
              </a:ext>
            </a:extLst>
          </p:cNvPr>
          <p:cNvSpPr>
            <a:spLocks noGrp="1"/>
          </p:cNvSpPr>
          <p:nvPr>
            <p:ph type="title"/>
          </p:nvPr>
        </p:nvSpPr>
        <p:spPr>
          <a:xfrm>
            <a:off x="346662" y="191952"/>
            <a:ext cx="4547627" cy="1107350"/>
          </a:xfrm>
        </p:spPr>
        <p:txBody>
          <a:bodyPr>
            <a:normAutofit/>
            <a:scene3d>
              <a:camera prst="orthographicFront"/>
              <a:lightRig rig="threePt" dir="t"/>
            </a:scene3d>
            <a:sp3d extrusionH="57150">
              <a:bevelT w="82550" h="38100" prst="coolSlant"/>
            </a:sp3d>
          </a:bodyPr>
          <a:lstStyle/>
          <a:p>
            <a:r>
              <a:rPr lang="en-GB" sz="66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BatangChe" panose="02030609000101010101" pitchFamily="49" charset="-127"/>
                <a:ea typeface="BatangChe" panose="02030609000101010101" pitchFamily="49" charset="-127"/>
              </a:rPr>
              <a:t>Atmosphere</a:t>
            </a:r>
          </a:p>
        </p:txBody>
      </p:sp>
      <p:sp>
        <p:nvSpPr>
          <p:cNvPr id="3" name="Text Placeholder 2">
            <a:extLst>
              <a:ext uri="{FF2B5EF4-FFF2-40B4-BE49-F238E27FC236}">
                <a16:creationId xmlns:a16="http://schemas.microsoft.com/office/drawing/2014/main" id="{5ACFCE3B-D4B3-6743-AC05-A671F006A87F}"/>
              </a:ext>
            </a:extLst>
          </p:cNvPr>
          <p:cNvSpPr>
            <a:spLocks noGrp="1"/>
          </p:cNvSpPr>
          <p:nvPr>
            <p:ph type="body" idx="1"/>
          </p:nvPr>
        </p:nvSpPr>
        <p:spPr>
          <a:xfrm>
            <a:off x="346662" y="1411727"/>
            <a:ext cx="3385889" cy="1107350"/>
          </a:xfrm>
        </p:spPr>
        <p:txBody>
          <a:bodyPr>
            <a:normAutofit/>
          </a:bodyPr>
          <a:lstStyle/>
          <a:p>
            <a:r>
              <a:rPr lang="en-GB" sz="2000" dirty="0"/>
              <a:t>Approach : sentiment analysis </a:t>
            </a:r>
          </a:p>
        </p:txBody>
      </p:sp>
      <p:pic>
        <p:nvPicPr>
          <p:cNvPr id="6" name="Picture 5" descr="A screenshot of a computer&#10;&#10;Description automatically generated with medium confidence">
            <a:extLst>
              <a:ext uri="{FF2B5EF4-FFF2-40B4-BE49-F238E27FC236}">
                <a16:creationId xmlns:a16="http://schemas.microsoft.com/office/drawing/2014/main" id="{747F17EE-544E-2BF5-8A2E-98D8F0E77FBB}"/>
              </a:ext>
            </a:extLst>
          </p:cNvPr>
          <p:cNvPicPr>
            <a:picLocks noChangeAspect="1"/>
          </p:cNvPicPr>
          <p:nvPr/>
        </p:nvPicPr>
        <p:blipFill rotWithShape="1">
          <a:blip r:embed="rId4">
            <a:extLst>
              <a:ext uri="{28A0092B-C50C-407E-A947-70E740481C1C}">
                <a14:useLocalDpi xmlns:a14="http://schemas.microsoft.com/office/drawing/2010/main" val="0"/>
              </a:ext>
            </a:extLst>
          </a:blip>
          <a:srcRect l="2944" r="10170" b="7839"/>
          <a:stretch/>
        </p:blipFill>
        <p:spPr>
          <a:xfrm>
            <a:off x="346662" y="2739565"/>
            <a:ext cx="6272774" cy="3625643"/>
          </a:xfrm>
          <a:prstGeom prst="rect">
            <a:avLst/>
          </a:prstGeom>
        </p:spPr>
      </p:pic>
      <p:pic>
        <p:nvPicPr>
          <p:cNvPr id="10" name="Picture 9" descr="Table&#10;&#10;Description automatically generated">
            <a:extLst>
              <a:ext uri="{FF2B5EF4-FFF2-40B4-BE49-F238E27FC236}">
                <a16:creationId xmlns:a16="http://schemas.microsoft.com/office/drawing/2014/main" id="{238AB6EA-1E77-A6C6-0D09-33D0CDCD3E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9748" y="315522"/>
            <a:ext cx="4384122" cy="3043523"/>
          </a:xfrm>
          <a:prstGeom prst="rect">
            <a:avLst/>
          </a:prstGeom>
        </p:spPr>
      </p:pic>
      <p:pic>
        <p:nvPicPr>
          <p:cNvPr id="12" name="Picture 11" descr="Table&#10;&#10;Description automatically generated">
            <a:extLst>
              <a:ext uri="{FF2B5EF4-FFF2-40B4-BE49-F238E27FC236}">
                <a16:creationId xmlns:a16="http://schemas.microsoft.com/office/drawing/2014/main" id="{D0B762AB-2B81-0277-637B-BEEC61D468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9748" y="3492709"/>
            <a:ext cx="4362607" cy="2872499"/>
          </a:xfrm>
          <a:prstGeom prst="rect">
            <a:avLst/>
          </a:prstGeom>
        </p:spPr>
      </p:pic>
    </p:spTree>
    <p:extLst>
      <p:ext uri="{BB962C8B-B14F-4D97-AF65-F5344CB8AC3E}">
        <p14:creationId xmlns:p14="http://schemas.microsoft.com/office/powerpoint/2010/main" val="14645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extLst>
              <a:ext uri="{BEBA8EAE-BF5A-486C-A8C5-ECC9F3942E4B}">
                <a14:imgProps xmlns:a14="http://schemas.microsoft.com/office/drawing/2010/main">
                  <a14:imgLayer r:embed="rId3">
                    <a14:imgEffect>
                      <a14:colorTemperature colorTemp="11500"/>
                    </a14:imgEffect>
                    <a14:imgEffect>
                      <a14:saturation sat="6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0FB-5829-4949-9E35-841A9DF31F2D}"/>
              </a:ext>
            </a:extLst>
          </p:cNvPr>
          <p:cNvSpPr>
            <a:spLocks noGrp="1"/>
          </p:cNvSpPr>
          <p:nvPr>
            <p:ph type="title"/>
          </p:nvPr>
        </p:nvSpPr>
        <p:spPr>
          <a:xfrm>
            <a:off x="331672" y="563678"/>
            <a:ext cx="8251553" cy="1107350"/>
          </a:xfrm>
        </p:spPr>
        <p:txBody>
          <a:bodyPr>
            <a:normAutofit/>
            <a:scene3d>
              <a:camera prst="orthographicFront"/>
              <a:lightRig rig="threePt" dir="t"/>
            </a:scene3d>
            <a:sp3d extrusionH="57150">
              <a:bevelT w="82550" h="38100" prst="coolSlant"/>
            </a:sp3d>
          </a:bodyPr>
          <a:lstStyle/>
          <a:p>
            <a:r>
              <a:rPr lang="en-GB" sz="66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BatangChe" panose="02030609000101010101" pitchFamily="49" charset="-127"/>
                <a:ea typeface="BatangChe" panose="02030609000101010101" pitchFamily="49" charset="-127"/>
              </a:rPr>
              <a:t>Characters</a:t>
            </a:r>
          </a:p>
        </p:txBody>
      </p:sp>
      <p:sp>
        <p:nvSpPr>
          <p:cNvPr id="13" name="Text Placeholder 2">
            <a:extLst>
              <a:ext uri="{FF2B5EF4-FFF2-40B4-BE49-F238E27FC236}">
                <a16:creationId xmlns:a16="http://schemas.microsoft.com/office/drawing/2014/main" id="{777B596A-188A-73FC-D8F5-E08402215531}"/>
              </a:ext>
            </a:extLst>
          </p:cNvPr>
          <p:cNvSpPr>
            <a:spLocks noGrp="1"/>
          </p:cNvSpPr>
          <p:nvPr>
            <p:ph type="body" idx="1"/>
          </p:nvPr>
        </p:nvSpPr>
        <p:spPr>
          <a:xfrm>
            <a:off x="391632" y="1734016"/>
            <a:ext cx="3385889" cy="484529"/>
          </a:xfrm>
        </p:spPr>
        <p:txBody>
          <a:bodyPr>
            <a:normAutofit/>
          </a:bodyPr>
          <a:lstStyle/>
          <a:p>
            <a:r>
              <a:rPr lang="en-GB" sz="2000" dirty="0"/>
              <a:t>Approach : word frequency</a:t>
            </a:r>
          </a:p>
        </p:txBody>
      </p:sp>
      <p:pic>
        <p:nvPicPr>
          <p:cNvPr id="14" name="Picture 13" descr="Chart, bar chart, funnel chart&#10;&#10;Description automatically generated">
            <a:extLst>
              <a:ext uri="{FF2B5EF4-FFF2-40B4-BE49-F238E27FC236}">
                <a16:creationId xmlns:a16="http://schemas.microsoft.com/office/drawing/2014/main" id="{ADBE3081-0404-5A87-F2A4-18947192FD65}"/>
              </a:ext>
            </a:extLst>
          </p:cNvPr>
          <p:cNvPicPr>
            <a:picLocks noChangeAspect="1"/>
          </p:cNvPicPr>
          <p:nvPr/>
        </p:nvPicPr>
        <p:blipFill rotWithShape="1">
          <a:blip r:embed="rId4">
            <a:extLst>
              <a:ext uri="{28A0092B-C50C-407E-A947-70E740481C1C}">
                <a14:useLocalDpi xmlns:a14="http://schemas.microsoft.com/office/drawing/2010/main" val="0"/>
              </a:ext>
            </a:extLst>
          </a:blip>
          <a:srcRect l="5701" b="15648"/>
          <a:stretch/>
        </p:blipFill>
        <p:spPr>
          <a:xfrm>
            <a:off x="6925456" y="233181"/>
            <a:ext cx="4679946" cy="3233295"/>
          </a:xfrm>
          <a:prstGeom prst="rect">
            <a:avLst/>
          </a:prstGeom>
        </p:spPr>
      </p:pic>
      <p:pic>
        <p:nvPicPr>
          <p:cNvPr id="16" name="Picture 15" descr="Chart, funnel chart&#10;&#10;Description automatically generated">
            <a:extLst>
              <a:ext uri="{FF2B5EF4-FFF2-40B4-BE49-F238E27FC236}">
                <a16:creationId xmlns:a16="http://schemas.microsoft.com/office/drawing/2014/main" id="{2EFB3754-71EB-1FB2-3211-A2C72A14ADC9}"/>
              </a:ext>
            </a:extLst>
          </p:cNvPr>
          <p:cNvPicPr>
            <a:picLocks noChangeAspect="1"/>
          </p:cNvPicPr>
          <p:nvPr/>
        </p:nvPicPr>
        <p:blipFill rotWithShape="1">
          <a:blip r:embed="rId5">
            <a:extLst>
              <a:ext uri="{28A0092B-C50C-407E-A947-70E740481C1C}">
                <a14:useLocalDpi xmlns:a14="http://schemas.microsoft.com/office/drawing/2010/main" val="0"/>
              </a:ext>
            </a:extLst>
          </a:blip>
          <a:srcRect l="5586" b="15697"/>
          <a:stretch/>
        </p:blipFill>
        <p:spPr>
          <a:xfrm>
            <a:off x="6918843" y="3542141"/>
            <a:ext cx="4686559" cy="3218998"/>
          </a:xfrm>
          <a:prstGeom prst="rect">
            <a:avLst/>
          </a:prstGeom>
        </p:spPr>
      </p:pic>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5EED5F70-425C-15D9-94F5-28554CB1802A}"/>
                  </a:ext>
                </a:extLst>
              </p14:cNvPr>
              <p14:cNvContentPartPr/>
              <p14:nvPr/>
            </p14:nvContentPartPr>
            <p14:xfrm>
              <a:off x="7090023" y="477596"/>
              <a:ext cx="570960" cy="12600"/>
            </p14:xfrm>
          </p:contentPart>
        </mc:Choice>
        <mc:Fallback>
          <p:pic>
            <p:nvPicPr>
              <p:cNvPr id="17" name="Ink 16">
                <a:extLst>
                  <a:ext uri="{FF2B5EF4-FFF2-40B4-BE49-F238E27FC236}">
                    <a16:creationId xmlns:a16="http://schemas.microsoft.com/office/drawing/2014/main" id="{5EED5F70-425C-15D9-94F5-28554CB1802A}"/>
                  </a:ext>
                </a:extLst>
              </p:cNvPr>
              <p:cNvPicPr/>
              <p:nvPr/>
            </p:nvPicPr>
            <p:blipFill>
              <a:blip r:embed="rId7"/>
              <a:stretch>
                <a:fillRect/>
              </a:stretch>
            </p:blipFill>
            <p:spPr>
              <a:xfrm>
                <a:off x="7036023" y="369596"/>
                <a:ext cx="6786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92850E0B-8A90-8088-4808-CACDDB37D642}"/>
                  </a:ext>
                </a:extLst>
              </p14:cNvPr>
              <p14:cNvContentPartPr/>
              <p14:nvPr/>
            </p14:nvContentPartPr>
            <p14:xfrm>
              <a:off x="7110183" y="3782756"/>
              <a:ext cx="587880" cy="17280"/>
            </p14:xfrm>
          </p:contentPart>
        </mc:Choice>
        <mc:Fallback>
          <p:pic>
            <p:nvPicPr>
              <p:cNvPr id="18" name="Ink 17">
                <a:extLst>
                  <a:ext uri="{FF2B5EF4-FFF2-40B4-BE49-F238E27FC236}">
                    <a16:creationId xmlns:a16="http://schemas.microsoft.com/office/drawing/2014/main" id="{92850E0B-8A90-8088-4808-CACDDB37D642}"/>
                  </a:ext>
                </a:extLst>
              </p:cNvPr>
              <p:cNvPicPr/>
              <p:nvPr/>
            </p:nvPicPr>
            <p:blipFill>
              <a:blip r:embed="rId9"/>
              <a:stretch>
                <a:fillRect/>
              </a:stretch>
            </p:blipFill>
            <p:spPr>
              <a:xfrm>
                <a:off x="7056183" y="3674756"/>
                <a:ext cx="69552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48D41C27-5529-41FC-FE22-178C25C42551}"/>
                  </a:ext>
                </a:extLst>
              </p14:cNvPr>
              <p14:cNvContentPartPr/>
              <p14:nvPr/>
            </p14:nvContentPartPr>
            <p14:xfrm>
              <a:off x="7381623" y="4388636"/>
              <a:ext cx="327960" cy="5400"/>
            </p14:xfrm>
          </p:contentPart>
        </mc:Choice>
        <mc:Fallback>
          <p:pic>
            <p:nvPicPr>
              <p:cNvPr id="19" name="Ink 18">
                <a:extLst>
                  <a:ext uri="{FF2B5EF4-FFF2-40B4-BE49-F238E27FC236}">
                    <a16:creationId xmlns:a16="http://schemas.microsoft.com/office/drawing/2014/main" id="{48D41C27-5529-41FC-FE22-178C25C42551}"/>
                  </a:ext>
                </a:extLst>
              </p:cNvPr>
              <p:cNvPicPr/>
              <p:nvPr/>
            </p:nvPicPr>
            <p:blipFill>
              <a:blip r:embed="rId11"/>
              <a:stretch>
                <a:fillRect/>
              </a:stretch>
            </p:blipFill>
            <p:spPr>
              <a:xfrm>
                <a:off x="7327623" y="4280996"/>
                <a:ext cx="4356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48B079ED-5F3E-8100-D8E8-C818426F4BC0}"/>
                  </a:ext>
                </a:extLst>
              </p14:cNvPr>
              <p14:cNvContentPartPr/>
              <p14:nvPr/>
            </p14:nvContentPartPr>
            <p14:xfrm>
              <a:off x="7365423" y="1085996"/>
              <a:ext cx="327960" cy="27360"/>
            </p14:xfrm>
          </p:contentPart>
        </mc:Choice>
        <mc:Fallback>
          <p:pic>
            <p:nvPicPr>
              <p:cNvPr id="20" name="Ink 19">
                <a:extLst>
                  <a:ext uri="{FF2B5EF4-FFF2-40B4-BE49-F238E27FC236}">
                    <a16:creationId xmlns:a16="http://schemas.microsoft.com/office/drawing/2014/main" id="{48B079ED-5F3E-8100-D8E8-C818426F4BC0}"/>
                  </a:ext>
                </a:extLst>
              </p:cNvPr>
              <p:cNvPicPr/>
              <p:nvPr/>
            </p:nvPicPr>
            <p:blipFill>
              <a:blip r:embed="rId13"/>
              <a:stretch>
                <a:fillRect/>
              </a:stretch>
            </p:blipFill>
            <p:spPr>
              <a:xfrm>
                <a:off x="7311423" y="977996"/>
                <a:ext cx="4356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F8ABBEED-D0FF-F386-5165-FB1CCF344F79}"/>
                  </a:ext>
                </a:extLst>
              </p14:cNvPr>
              <p14:cNvContentPartPr/>
              <p14:nvPr/>
            </p14:nvContentPartPr>
            <p14:xfrm>
              <a:off x="7010463" y="1386236"/>
              <a:ext cx="650880" cy="24120"/>
            </p14:xfrm>
          </p:contentPart>
        </mc:Choice>
        <mc:Fallback>
          <p:pic>
            <p:nvPicPr>
              <p:cNvPr id="21" name="Ink 20">
                <a:extLst>
                  <a:ext uri="{FF2B5EF4-FFF2-40B4-BE49-F238E27FC236}">
                    <a16:creationId xmlns:a16="http://schemas.microsoft.com/office/drawing/2014/main" id="{F8ABBEED-D0FF-F386-5165-FB1CCF344F79}"/>
                  </a:ext>
                </a:extLst>
              </p:cNvPr>
              <p:cNvPicPr/>
              <p:nvPr/>
            </p:nvPicPr>
            <p:blipFill>
              <a:blip r:embed="rId15"/>
              <a:stretch>
                <a:fillRect/>
              </a:stretch>
            </p:blipFill>
            <p:spPr>
              <a:xfrm>
                <a:off x="6956823" y="1278236"/>
                <a:ext cx="75852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Ink 21">
                <a:extLst>
                  <a:ext uri="{FF2B5EF4-FFF2-40B4-BE49-F238E27FC236}">
                    <a16:creationId xmlns:a16="http://schemas.microsoft.com/office/drawing/2014/main" id="{0D8B85E2-F73B-FFE5-9E89-4CB8E65420A3}"/>
                  </a:ext>
                </a:extLst>
              </p14:cNvPr>
              <p14:cNvContentPartPr/>
              <p14:nvPr/>
            </p14:nvContentPartPr>
            <p14:xfrm>
              <a:off x="7027743" y="5314196"/>
              <a:ext cx="369000" cy="14040"/>
            </p14:xfrm>
          </p:contentPart>
        </mc:Choice>
        <mc:Fallback>
          <p:pic>
            <p:nvPicPr>
              <p:cNvPr id="22" name="Ink 21">
                <a:extLst>
                  <a:ext uri="{FF2B5EF4-FFF2-40B4-BE49-F238E27FC236}">
                    <a16:creationId xmlns:a16="http://schemas.microsoft.com/office/drawing/2014/main" id="{0D8B85E2-F73B-FFE5-9E89-4CB8E65420A3}"/>
                  </a:ext>
                </a:extLst>
              </p:cNvPr>
              <p:cNvPicPr/>
              <p:nvPr/>
            </p:nvPicPr>
            <p:blipFill>
              <a:blip r:embed="rId17"/>
              <a:stretch>
                <a:fillRect/>
              </a:stretch>
            </p:blipFill>
            <p:spPr>
              <a:xfrm>
                <a:off x="6974103" y="5206556"/>
                <a:ext cx="4766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2940805D-0221-585A-8CED-5295948B585E}"/>
                  </a:ext>
                </a:extLst>
              </p14:cNvPr>
              <p14:cNvContentPartPr/>
              <p14:nvPr/>
            </p14:nvContentPartPr>
            <p14:xfrm>
              <a:off x="7486743" y="5322476"/>
              <a:ext cx="276840" cy="12240"/>
            </p14:xfrm>
          </p:contentPart>
        </mc:Choice>
        <mc:Fallback>
          <p:pic>
            <p:nvPicPr>
              <p:cNvPr id="23" name="Ink 22">
                <a:extLst>
                  <a:ext uri="{FF2B5EF4-FFF2-40B4-BE49-F238E27FC236}">
                    <a16:creationId xmlns:a16="http://schemas.microsoft.com/office/drawing/2014/main" id="{2940805D-0221-585A-8CED-5295948B585E}"/>
                  </a:ext>
                </a:extLst>
              </p:cNvPr>
              <p:cNvPicPr/>
              <p:nvPr/>
            </p:nvPicPr>
            <p:blipFill>
              <a:blip r:embed="rId19"/>
              <a:stretch>
                <a:fillRect/>
              </a:stretch>
            </p:blipFill>
            <p:spPr>
              <a:xfrm>
                <a:off x="7433103" y="5214836"/>
                <a:ext cx="3844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64DA45C9-A802-96D6-6E67-A608DCF54EBB}"/>
                  </a:ext>
                </a:extLst>
              </p14:cNvPr>
              <p14:cNvContentPartPr/>
              <p14:nvPr/>
            </p14:nvContentPartPr>
            <p14:xfrm>
              <a:off x="7142223" y="1708076"/>
              <a:ext cx="514800" cy="27360"/>
            </p14:xfrm>
          </p:contentPart>
        </mc:Choice>
        <mc:Fallback>
          <p:pic>
            <p:nvPicPr>
              <p:cNvPr id="24" name="Ink 23">
                <a:extLst>
                  <a:ext uri="{FF2B5EF4-FFF2-40B4-BE49-F238E27FC236}">
                    <a16:creationId xmlns:a16="http://schemas.microsoft.com/office/drawing/2014/main" id="{64DA45C9-A802-96D6-6E67-A608DCF54EBB}"/>
                  </a:ext>
                </a:extLst>
              </p:cNvPr>
              <p:cNvPicPr/>
              <p:nvPr/>
            </p:nvPicPr>
            <p:blipFill>
              <a:blip r:embed="rId21"/>
              <a:stretch>
                <a:fillRect/>
              </a:stretch>
            </p:blipFill>
            <p:spPr>
              <a:xfrm>
                <a:off x="7088223" y="1600076"/>
                <a:ext cx="62244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90073B14-5D1B-FBFA-616C-C1AB296D7F2C}"/>
                  </a:ext>
                </a:extLst>
              </p14:cNvPr>
              <p14:cNvContentPartPr/>
              <p14:nvPr/>
            </p14:nvContentPartPr>
            <p14:xfrm>
              <a:off x="7196583" y="5008556"/>
              <a:ext cx="481680" cy="24120"/>
            </p14:xfrm>
          </p:contentPart>
        </mc:Choice>
        <mc:Fallback>
          <p:pic>
            <p:nvPicPr>
              <p:cNvPr id="25" name="Ink 24">
                <a:extLst>
                  <a:ext uri="{FF2B5EF4-FFF2-40B4-BE49-F238E27FC236}">
                    <a16:creationId xmlns:a16="http://schemas.microsoft.com/office/drawing/2014/main" id="{90073B14-5D1B-FBFA-616C-C1AB296D7F2C}"/>
                  </a:ext>
                </a:extLst>
              </p:cNvPr>
              <p:cNvPicPr/>
              <p:nvPr/>
            </p:nvPicPr>
            <p:blipFill>
              <a:blip r:embed="rId23"/>
              <a:stretch>
                <a:fillRect/>
              </a:stretch>
            </p:blipFill>
            <p:spPr>
              <a:xfrm>
                <a:off x="7142583" y="4900916"/>
                <a:ext cx="58932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6" name="Ink 25">
                <a:extLst>
                  <a:ext uri="{FF2B5EF4-FFF2-40B4-BE49-F238E27FC236}">
                    <a16:creationId xmlns:a16="http://schemas.microsoft.com/office/drawing/2014/main" id="{149E0FBF-BBED-0C31-AD15-FC3327329421}"/>
                  </a:ext>
                </a:extLst>
              </p14:cNvPr>
              <p14:cNvContentPartPr/>
              <p14:nvPr/>
            </p14:nvContentPartPr>
            <p14:xfrm>
              <a:off x="7146183" y="2030636"/>
              <a:ext cx="501840" cy="22320"/>
            </p14:xfrm>
          </p:contentPart>
        </mc:Choice>
        <mc:Fallback>
          <p:pic>
            <p:nvPicPr>
              <p:cNvPr id="26" name="Ink 25">
                <a:extLst>
                  <a:ext uri="{FF2B5EF4-FFF2-40B4-BE49-F238E27FC236}">
                    <a16:creationId xmlns:a16="http://schemas.microsoft.com/office/drawing/2014/main" id="{149E0FBF-BBED-0C31-AD15-FC3327329421}"/>
                  </a:ext>
                </a:extLst>
              </p:cNvPr>
              <p:cNvPicPr/>
              <p:nvPr/>
            </p:nvPicPr>
            <p:blipFill>
              <a:blip r:embed="rId25"/>
              <a:stretch>
                <a:fillRect/>
              </a:stretch>
            </p:blipFill>
            <p:spPr>
              <a:xfrm>
                <a:off x="7092543" y="1922996"/>
                <a:ext cx="6094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7" name="Ink 26">
                <a:extLst>
                  <a:ext uri="{FF2B5EF4-FFF2-40B4-BE49-F238E27FC236}">
                    <a16:creationId xmlns:a16="http://schemas.microsoft.com/office/drawing/2014/main" id="{B4B5C7EB-04DA-6F46-7ACC-87A11667A9E0}"/>
                  </a:ext>
                </a:extLst>
              </p14:cNvPr>
              <p14:cNvContentPartPr/>
              <p14:nvPr/>
            </p14:nvContentPartPr>
            <p14:xfrm>
              <a:off x="7155183" y="4052396"/>
              <a:ext cx="523440" cy="12600"/>
            </p14:xfrm>
          </p:contentPart>
        </mc:Choice>
        <mc:Fallback>
          <p:pic>
            <p:nvPicPr>
              <p:cNvPr id="27" name="Ink 26">
                <a:extLst>
                  <a:ext uri="{FF2B5EF4-FFF2-40B4-BE49-F238E27FC236}">
                    <a16:creationId xmlns:a16="http://schemas.microsoft.com/office/drawing/2014/main" id="{B4B5C7EB-04DA-6F46-7ACC-87A11667A9E0}"/>
                  </a:ext>
                </a:extLst>
              </p:cNvPr>
              <p:cNvPicPr/>
              <p:nvPr/>
            </p:nvPicPr>
            <p:blipFill>
              <a:blip r:embed="rId27"/>
              <a:stretch>
                <a:fillRect/>
              </a:stretch>
            </p:blipFill>
            <p:spPr>
              <a:xfrm>
                <a:off x="7101543" y="3944396"/>
                <a:ext cx="6310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8" name="Ink 27">
                <a:extLst>
                  <a:ext uri="{FF2B5EF4-FFF2-40B4-BE49-F238E27FC236}">
                    <a16:creationId xmlns:a16="http://schemas.microsoft.com/office/drawing/2014/main" id="{009495E7-2830-231C-C26B-9307ACCEB63B}"/>
                  </a:ext>
                </a:extLst>
              </p14:cNvPr>
              <p14:cNvContentPartPr/>
              <p14:nvPr/>
            </p14:nvContentPartPr>
            <p14:xfrm>
              <a:off x="7213143" y="2318636"/>
              <a:ext cx="453960" cy="10440"/>
            </p14:xfrm>
          </p:contentPart>
        </mc:Choice>
        <mc:Fallback>
          <p:pic>
            <p:nvPicPr>
              <p:cNvPr id="28" name="Ink 27">
                <a:extLst>
                  <a:ext uri="{FF2B5EF4-FFF2-40B4-BE49-F238E27FC236}">
                    <a16:creationId xmlns:a16="http://schemas.microsoft.com/office/drawing/2014/main" id="{009495E7-2830-231C-C26B-9307ACCEB63B}"/>
                  </a:ext>
                </a:extLst>
              </p:cNvPr>
              <p:cNvPicPr/>
              <p:nvPr/>
            </p:nvPicPr>
            <p:blipFill>
              <a:blip r:embed="rId29"/>
              <a:stretch>
                <a:fillRect/>
              </a:stretch>
            </p:blipFill>
            <p:spPr>
              <a:xfrm>
                <a:off x="7159143" y="2210636"/>
                <a:ext cx="56160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9" name="Ink 28">
                <a:extLst>
                  <a:ext uri="{FF2B5EF4-FFF2-40B4-BE49-F238E27FC236}">
                    <a16:creationId xmlns:a16="http://schemas.microsoft.com/office/drawing/2014/main" id="{453FD256-AA70-96D8-4F72-0943BA5644E7}"/>
                  </a:ext>
                </a:extLst>
              </p14:cNvPr>
              <p14:cNvContentPartPr/>
              <p14:nvPr/>
            </p14:nvContentPartPr>
            <p14:xfrm>
              <a:off x="7196223" y="5943476"/>
              <a:ext cx="480960" cy="32760"/>
            </p14:xfrm>
          </p:contentPart>
        </mc:Choice>
        <mc:Fallback>
          <p:pic>
            <p:nvPicPr>
              <p:cNvPr id="29" name="Ink 28">
                <a:extLst>
                  <a:ext uri="{FF2B5EF4-FFF2-40B4-BE49-F238E27FC236}">
                    <a16:creationId xmlns:a16="http://schemas.microsoft.com/office/drawing/2014/main" id="{453FD256-AA70-96D8-4F72-0943BA5644E7}"/>
                  </a:ext>
                </a:extLst>
              </p:cNvPr>
              <p:cNvPicPr/>
              <p:nvPr/>
            </p:nvPicPr>
            <p:blipFill>
              <a:blip r:embed="rId31"/>
              <a:stretch>
                <a:fillRect/>
              </a:stretch>
            </p:blipFill>
            <p:spPr>
              <a:xfrm>
                <a:off x="7142223" y="5835836"/>
                <a:ext cx="5886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 name="Ink 29">
                <a:extLst>
                  <a:ext uri="{FF2B5EF4-FFF2-40B4-BE49-F238E27FC236}">
                    <a16:creationId xmlns:a16="http://schemas.microsoft.com/office/drawing/2014/main" id="{21C4CE98-0574-BD4D-8E04-A65DF82D6383}"/>
                  </a:ext>
                </a:extLst>
              </p14:cNvPr>
              <p14:cNvContentPartPr/>
              <p14:nvPr/>
            </p14:nvContentPartPr>
            <p14:xfrm>
              <a:off x="7263543" y="2954036"/>
              <a:ext cx="377640" cy="32760"/>
            </p14:xfrm>
          </p:contentPart>
        </mc:Choice>
        <mc:Fallback>
          <p:pic>
            <p:nvPicPr>
              <p:cNvPr id="30" name="Ink 29">
                <a:extLst>
                  <a:ext uri="{FF2B5EF4-FFF2-40B4-BE49-F238E27FC236}">
                    <a16:creationId xmlns:a16="http://schemas.microsoft.com/office/drawing/2014/main" id="{21C4CE98-0574-BD4D-8E04-A65DF82D6383}"/>
                  </a:ext>
                </a:extLst>
              </p:cNvPr>
              <p:cNvPicPr/>
              <p:nvPr/>
            </p:nvPicPr>
            <p:blipFill>
              <a:blip r:embed="rId33"/>
              <a:stretch>
                <a:fillRect/>
              </a:stretch>
            </p:blipFill>
            <p:spPr>
              <a:xfrm>
                <a:off x="7209903" y="2846036"/>
                <a:ext cx="4852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1" name="Ink 30">
                <a:extLst>
                  <a:ext uri="{FF2B5EF4-FFF2-40B4-BE49-F238E27FC236}">
                    <a16:creationId xmlns:a16="http://schemas.microsoft.com/office/drawing/2014/main" id="{4BA3F8F0-4798-2504-B7B1-E1A000E039EC}"/>
                  </a:ext>
                </a:extLst>
              </p14:cNvPr>
              <p14:cNvContentPartPr/>
              <p14:nvPr/>
            </p14:nvContentPartPr>
            <p14:xfrm>
              <a:off x="7285503" y="6261716"/>
              <a:ext cx="172080" cy="12240"/>
            </p14:xfrm>
          </p:contentPart>
        </mc:Choice>
        <mc:Fallback>
          <p:pic>
            <p:nvPicPr>
              <p:cNvPr id="31" name="Ink 30">
                <a:extLst>
                  <a:ext uri="{FF2B5EF4-FFF2-40B4-BE49-F238E27FC236}">
                    <a16:creationId xmlns:a16="http://schemas.microsoft.com/office/drawing/2014/main" id="{4BA3F8F0-4798-2504-B7B1-E1A000E039EC}"/>
                  </a:ext>
                </a:extLst>
              </p:cNvPr>
              <p:cNvPicPr/>
              <p:nvPr/>
            </p:nvPicPr>
            <p:blipFill>
              <a:blip r:embed="rId35"/>
              <a:stretch>
                <a:fillRect/>
              </a:stretch>
            </p:blipFill>
            <p:spPr>
              <a:xfrm>
                <a:off x="7231863" y="6154076"/>
                <a:ext cx="2797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2" name="Ink 31">
                <a:extLst>
                  <a:ext uri="{FF2B5EF4-FFF2-40B4-BE49-F238E27FC236}">
                    <a16:creationId xmlns:a16="http://schemas.microsoft.com/office/drawing/2014/main" id="{4B728501-5641-147A-8191-D887C950CFB0}"/>
                  </a:ext>
                </a:extLst>
              </p14:cNvPr>
              <p14:cNvContentPartPr/>
              <p14:nvPr/>
            </p14:nvContentPartPr>
            <p14:xfrm>
              <a:off x="7540743" y="6259196"/>
              <a:ext cx="188640" cy="10800"/>
            </p14:xfrm>
          </p:contentPart>
        </mc:Choice>
        <mc:Fallback>
          <p:pic>
            <p:nvPicPr>
              <p:cNvPr id="32" name="Ink 31">
                <a:extLst>
                  <a:ext uri="{FF2B5EF4-FFF2-40B4-BE49-F238E27FC236}">
                    <a16:creationId xmlns:a16="http://schemas.microsoft.com/office/drawing/2014/main" id="{4B728501-5641-147A-8191-D887C950CFB0}"/>
                  </a:ext>
                </a:extLst>
              </p:cNvPr>
              <p:cNvPicPr/>
              <p:nvPr/>
            </p:nvPicPr>
            <p:blipFill>
              <a:blip r:embed="rId37"/>
              <a:stretch>
                <a:fillRect/>
              </a:stretch>
            </p:blipFill>
            <p:spPr>
              <a:xfrm>
                <a:off x="7486743" y="6151556"/>
                <a:ext cx="296280" cy="226440"/>
              </a:xfrm>
              <a:prstGeom prst="rect">
                <a:avLst/>
              </a:prstGeom>
            </p:spPr>
          </p:pic>
        </mc:Fallback>
      </mc:AlternateContent>
      <p:sp>
        <p:nvSpPr>
          <p:cNvPr id="33" name="TextBox 32">
            <a:extLst>
              <a:ext uri="{FF2B5EF4-FFF2-40B4-BE49-F238E27FC236}">
                <a16:creationId xmlns:a16="http://schemas.microsoft.com/office/drawing/2014/main" id="{D21F8B48-80EA-1A1F-4B9A-055F947F49F5}"/>
              </a:ext>
            </a:extLst>
          </p:cNvPr>
          <p:cNvSpPr txBox="1"/>
          <p:nvPr/>
        </p:nvSpPr>
        <p:spPr>
          <a:xfrm>
            <a:off x="532874" y="2843316"/>
            <a:ext cx="4302177" cy="2308324"/>
          </a:xfrm>
          <a:prstGeom prst="rect">
            <a:avLst/>
          </a:prstGeom>
          <a:noFill/>
        </p:spPr>
        <p:txBody>
          <a:bodyPr wrap="square" rtlCol="0">
            <a:spAutoFit/>
          </a:bodyPr>
          <a:lstStyle/>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Main characters </a:t>
            </a:r>
            <a:r>
              <a:rPr lang="en-RO" dirty="0">
                <a:solidFill>
                  <a:schemeClr val="bg2">
                    <a:lumMod val="50000"/>
                  </a:schemeClr>
                </a:solidFill>
                <a:latin typeface="Big Caslon Medium" panose="02000603090000020003" pitchFamily="2" charset="-79"/>
                <a:cs typeface="Big Caslon Medium" panose="02000603090000020003" pitchFamily="2" charset="-79"/>
              </a:rPr>
              <a:t>: Tyrion, Jon, Dany</a:t>
            </a:r>
          </a:p>
          <a:p>
            <a:endParaRPr lang="en-RO" dirty="0">
              <a:solidFill>
                <a:schemeClr val="bg2">
                  <a:lumMod val="50000"/>
                </a:schemeClr>
              </a:solidFill>
              <a:latin typeface="Big Caslon Medium" panose="02000603090000020003" pitchFamily="2" charset="-79"/>
              <a:cs typeface="Big Caslon Medium" panose="02000603090000020003" pitchFamily="2" charset="-79"/>
            </a:endParaRPr>
          </a:p>
          <a:p>
            <a:endParaRPr lang="en-RO" dirty="0">
              <a:solidFill>
                <a:schemeClr val="bg2">
                  <a:lumMod val="50000"/>
                </a:schemeClr>
              </a:solidFill>
              <a:latin typeface="Big Caslon Medium" panose="02000603090000020003" pitchFamily="2" charset="-79"/>
              <a:cs typeface="Big Caslon Medium" panose="02000603090000020003" pitchFamily="2" charset="-79"/>
            </a:endParaRPr>
          </a:p>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Consistent characters: Tyrion, Jon, Dany, Catelyn, Jamie, Robb,  Arya</a:t>
            </a:r>
          </a:p>
          <a:p>
            <a:pPr marL="285750" indent="-285750">
              <a:buFont typeface="Wingdings" pitchFamily="2" charset="2"/>
              <a:buChar char="v"/>
            </a:pPr>
            <a:endParaRPr lang="en-RO" dirty="0">
              <a:solidFill>
                <a:schemeClr val="bg2">
                  <a:lumMod val="50000"/>
                </a:schemeClr>
              </a:solidFill>
              <a:latin typeface="Big Caslon Medium" panose="02000603090000020003" pitchFamily="2" charset="-79"/>
              <a:cs typeface="Big Caslon Medium" panose="02000603090000020003" pitchFamily="2" charset="-79"/>
            </a:endParaRPr>
          </a:p>
          <a:p>
            <a:endParaRPr lang="en-RO" dirty="0">
              <a:solidFill>
                <a:schemeClr val="bg2">
                  <a:lumMod val="50000"/>
                </a:schemeClr>
              </a:solidFill>
              <a:latin typeface="Big Caslon Medium" panose="02000603090000020003" pitchFamily="2" charset="-79"/>
              <a:cs typeface="Big Caslon Medium" panose="02000603090000020003" pitchFamily="2" charset="-79"/>
            </a:endParaRPr>
          </a:p>
          <a:p>
            <a:pPr marL="285750" indent="-285750">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Possibly dead: Ned, Robert, Joffrey </a:t>
            </a:r>
          </a:p>
        </p:txBody>
      </p:sp>
    </p:spTree>
    <p:extLst>
      <p:ext uri="{BB962C8B-B14F-4D97-AF65-F5344CB8AC3E}">
        <p14:creationId xmlns:p14="http://schemas.microsoft.com/office/powerpoint/2010/main" val="1301232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extLst>
              <a:ext uri="{BEBA8EAE-BF5A-486C-A8C5-ECC9F3942E4B}">
                <a14:imgProps xmlns:a14="http://schemas.microsoft.com/office/drawing/2010/main">
                  <a14:imgLayer r:embed="rId3">
                    <a14:imgEffect>
                      <a14:colorTemperature colorTemp="11500"/>
                    </a14:imgEffect>
                    <a14:imgEffect>
                      <a14:saturation sat="6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0FB-5829-4949-9E35-841A9DF31F2D}"/>
              </a:ext>
            </a:extLst>
          </p:cNvPr>
          <p:cNvSpPr>
            <a:spLocks noGrp="1"/>
          </p:cNvSpPr>
          <p:nvPr>
            <p:ph type="title"/>
          </p:nvPr>
        </p:nvSpPr>
        <p:spPr>
          <a:xfrm>
            <a:off x="331672" y="563678"/>
            <a:ext cx="8251553" cy="1107350"/>
          </a:xfrm>
        </p:spPr>
        <p:txBody>
          <a:bodyPr>
            <a:normAutofit/>
            <a:scene3d>
              <a:camera prst="orthographicFront"/>
              <a:lightRig rig="threePt" dir="t"/>
            </a:scene3d>
            <a:sp3d extrusionH="57150">
              <a:bevelT w="82550" h="38100" prst="coolSlant"/>
            </a:sp3d>
          </a:bodyPr>
          <a:lstStyle/>
          <a:p>
            <a:r>
              <a:rPr lang="en-GB" sz="66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BatangChe" panose="02030609000101010101" pitchFamily="49" charset="-127"/>
                <a:ea typeface="BatangChe" panose="02030609000101010101" pitchFamily="49" charset="-127"/>
              </a:rPr>
              <a:t>Characters</a:t>
            </a:r>
          </a:p>
        </p:txBody>
      </p:sp>
      <p:sp>
        <p:nvSpPr>
          <p:cNvPr id="13" name="Text Placeholder 2">
            <a:extLst>
              <a:ext uri="{FF2B5EF4-FFF2-40B4-BE49-F238E27FC236}">
                <a16:creationId xmlns:a16="http://schemas.microsoft.com/office/drawing/2014/main" id="{777B596A-188A-73FC-D8F5-E08402215531}"/>
              </a:ext>
            </a:extLst>
          </p:cNvPr>
          <p:cNvSpPr>
            <a:spLocks noGrp="1"/>
          </p:cNvSpPr>
          <p:nvPr>
            <p:ph type="body" idx="1"/>
          </p:nvPr>
        </p:nvSpPr>
        <p:spPr>
          <a:xfrm>
            <a:off x="391632" y="1734016"/>
            <a:ext cx="3385889" cy="484529"/>
          </a:xfrm>
        </p:spPr>
        <p:txBody>
          <a:bodyPr>
            <a:normAutofit/>
          </a:bodyPr>
          <a:lstStyle/>
          <a:p>
            <a:r>
              <a:rPr lang="en-GB" sz="2000" dirty="0"/>
              <a:t>Approach : word frequency</a:t>
            </a:r>
          </a:p>
        </p:txBody>
      </p:sp>
      <p:pic>
        <p:nvPicPr>
          <p:cNvPr id="6" name="Picture 5" descr="A screenshot of a computer&#10;&#10;Description automatically generated with medium confidence">
            <a:extLst>
              <a:ext uri="{FF2B5EF4-FFF2-40B4-BE49-F238E27FC236}">
                <a16:creationId xmlns:a16="http://schemas.microsoft.com/office/drawing/2014/main" id="{4A8B3834-1C1A-2D18-B9EB-305FCFC50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504" y="319903"/>
            <a:ext cx="1804991" cy="6218193"/>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91144606-21B2-4CD7-22BD-C6C6AD74F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8495" y="563678"/>
            <a:ext cx="1863777" cy="5800532"/>
          </a:xfrm>
          <a:prstGeom prst="rect">
            <a:avLst/>
          </a:prstGeom>
        </p:spPr>
      </p:pic>
      <p:sp>
        <p:nvSpPr>
          <p:cNvPr id="33" name="TextBox 32">
            <a:extLst>
              <a:ext uri="{FF2B5EF4-FFF2-40B4-BE49-F238E27FC236}">
                <a16:creationId xmlns:a16="http://schemas.microsoft.com/office/drawing/2014/main" id="{8F350955-20FF-518B-D82D-F684F6B9C063}"/>
              </a:ext>
            </a:extLst>
          </p:cNvPr>
          <p:cNvSpPr txBox="1"/>
          <p:nvPr/>
        </p:nvSpPr>
        <p:spPr>
          <a:xfrm>
            <a:off x="391632" y="2218545"/>
            <a:ext cx="4302177" cy="4064702"/>
          </a:xfrm>
          <a:prstGeom prst="rect">
            <a:avLst/>
          </a:prstGeom>
          <a:noFill/>
        </p:spPr>
        <p:txBody>
          <a:bodyPr wrap="square" rtlCol="0">
            <a:spAutoFit/>
          </a:bodyPr>
          <a:lstStyle/>
          <a:p>
            <a:r>
              <a:rPr lang="en-RO" dirty="0">
                <a:solidFill>
                  <a:schemeClr val="bg2">
                    <a:lumMod val="50000"/>
                  </a:schemeClr>
                </a:solidFill>
                <a:latin typeface="Big Caslon Medium" panose="02000603090000020003" pitchFamily="2" charset="-79"/>
                <a:cs typeface="Big Caslon Medium" panose="02000603090000020003" pitchFamily="2" charset="-79"/>
              </a:rPr>
              <a:t>Dead charcters : </a:t>
            </a:r>
          </a:p>
          <a:p>
            <a:pPr marL="285750" indent="-285750">
              <a:lnSpc>
                <a:spcPct val="150000"/>
              </a:lnSpc>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Ned</a:t>
            </a:r>
          </a:p>
          <a:p>
            <a:pPr marL="285750" indent="-285750">
              <a:lnSpc>
                <a:spcPct val="150000"/>
              </a:lnSpc>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Robert</a:t>
            </a:r>
          </a:p>
          <a:p>
            <a:pPr marL="285750" indent="-285750">
              <a:lnSpc>
                <a:spcPct val="150000"/>
              </a:lnSpc>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Rodrik</a:t>
            </a:r>
          </a:p>
          <a:p>
            <a:pPr marL="285750" indent="-285750">
              <a:lnSpc>
                <a:spcPct val="150000"/>
              </a:lnSpc>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Littlefinger</a:t>
            </a:r>
          </a:p>
          <a:p>
            <a:pPr marL="285750" indent="-285750">
              <a:lnSpc>
                <a:spcPct val="150000"/>
              </a:lnSpc>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Stark</a:t>
            </a:r>
          </a:p>
          <a:p>
            <a:pPr marL="285750" indent="-285750">
              <a:lnSpc>
                <a:spcPct val="150000"/>
              </a:lnSpc>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Viserys</a:t>
            </a:r>
          </a:p>
          <a:p>
            <a:pPr marL="285750" indent="-285750">
              <a:lnSpc>
                <a:spcPct val="150000"/>
              </a:lnSpc>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Drogo</a:t>
            </a:r>
          </a:p>
          <a:p>
            <a:pPr marL="285750" indent="-285750">
              <a:lnSpc>
                <a:spcPct val="150000"/>
              </a:lnSpc>
              <a:buFont typeface="Wingdings" pitchFamily="2" charset="2"/>
              <a:buChar char="v"/>
            </a:pPr>
            <a:r>
              <a:rPr lang="en-RO" dirty="0">
                <a:solidFill>
                  <a:schemeClr val="bg2">
                    <a:lumMod val="50000"/>
                  </a:schemeClr>
                </a:solidFill>
                <a:latin typeface="Big Caslon Medium" panose="02000603090000020003" pitchFamily="2" charset="-79"/>
                <a:cs typeface="Big Caslon Medium" panose="02000603090000020003" pitchFamily="2" charset="-79"/>
              </a:rPr>
              <a:t>Mord </a:t>
            </a:r>
          </a:p>
          <a:p>
            <a:pPr>
              <a:lnSpc>
                <a:spcPct val="150000"/>
              </a:lnSpc>
            </a:pPr>
            <a:r>
              <a:rPr lang="en-RO" dirty="0">
                <a:solidFill>
                  <a:schemeClr val="bg2">
                    <a:lumMod val="50000"/>
                  </a:schemeClr>
                </a:solidFill>
                <a:latin typeface="Big Caslon Medium" panose="02000603090000020003" pitchFamily="2" charset="-79"/>
                <a:cs typeface="Big Caslon Medium" panose="02000603090000020003" pitchFamily="2" charset="-79"/>
              </a:rPr>
              <a:t>Rate of death : aprox  20%</a:t>
            </a:r>
          </a:p>
        </p:txBody>
      </p:sp>
    </p:spTree>
    <p:extLst>
      <p:ext uri="{BB962C8B-B14F-4D97-AF65-F5344CB8AC3E}">
        <p14:creationId xmlns:p14="http://schemas.microsoft.com/office/powerpoint/2010/main" val="1665282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extLst>
              <a:ext uri="{BEBA8EAE-BF5A-486C-A8C5-ECC9F3942E4B}">
                <a14:imgProps xmlns:a14="http://schemas.microsoft.com/office/drawing/2010/main">
                  <a14:imgLayer r:embed="rId3">
                    <a14:imgEffect>
                      <a14:colorTemperature colorTemp="11500"/>
                    </a14:imgEffect>
                    <a14:imgEffect>
                      <a14:saturation sat="6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0FB-5829-4949-9E35-841A9DF31F2D}"/>
              </a:ext>
            </a:extLst>
          </p:cNvPr>
          <p:cNvSpPr>
            <a:spLocks noGrp="1"/>
          </p:cNvSpPr>
          <p:nvPr>
            <p:ph type="title"/>
          </p:nvPr>
        </p:nvSpPr>
        <p:spPr>
          <a:xfrm>
            <a:off x="286701" y="826006"/>
            <a:ext cx="8251553" cy="1107350"/>
          </a:xfrm>
        </p:spPr>
        <p:txBody>
          <a:bodyPr>
            <a:normAutofit/>
            <a:scene3d>
              <a:camera prst="orthographicFront"/>
              <a:lightRig rig="threePt" dir="t"/>
            </a:scene3d>
            <a:sp3d extrusionH="57150">
              <a:bevelT w="82550" h="38100" prst="coolSlant"/>
            </a:sp3d>
          </a:bodyPr>
          <a:lstStyle/>
          <a:p>
            <a:r>
              <a:rPr lang="en-GB" sz="66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BatangChe" panose="02030609000101010101" pitchFamily="49" charset="-127"/>
                <a:ea typeface="BatangChe" panose="02030609000101010101" pitchFamily="49" charset="-127"/>
              </a:rPr>
              <a:t>Atmosphere</a:t>
            </a:r>
          </a:p>
        </p:txBody>
      </p:sp>
      <p:pic>
        <p:nvPicPr>
          <p:cNvPr id="10" name="Picture 9">
            <a:extLst>
              <a:ext uri="{FF2B5EF4-FFF2-40B4-BE49-F238E27FC236}">
                <a16:creationId xmlns:a16="http://schemas.microsoft.com/office/drawing/2014/main" id="{94DAE943-EFBB-BE09-DF10-00F0AB55D020}"/>
              </a:ext>
            </a:extLst>
          </p:cNvPr>
          <p:cNvPicPr>
            <a:picLocks noChangeAspect="1"/>
          </p:cNvPicPr>
          <p:nvPr/>
        </p:nvPicPr>
        <p:blipFill rotWithShape="1">
          <a:blip r:embed="rId4"/>
          <a:srcRect l="3371" t="4529"/>
          <a:stretch/>
        </p:blipFill>
        <p:spPr>
          <a:xfrm>
            <a:off x="6680006" y="148808"/>
            <a:ext cx="5162312" cy="3569095"/>
          </a:xfrm>
          <a:prstGeom prst="rect">
            <a:avLst/>
          </a:prstGeom>
        </p:spPr>
      </p:pic>
      <p:pic>
        <p:nvPicPr>
          <p:cNvPr id="12" name="Picture 11" descr="Diagram&#10;&#10;Description automatically generated">
            <a:extLst>
              <a:ext uri="{FF2B5EF4-FFF2-40B4-BE49-F238E27FC236}">
                <a16:creationId xmlns:a16="http://schemas.microsoft.com/office/drawing/2014/main" id="{640202C0-BA4C-0749-FF96-94C4CDEA9363}"/>
              </a:ext>
            </a:extLst>
          </p:cNvPr>
          <p:cNvPicPr>
            <a:picLocks noChangeAspect="1"/>
          </p:cNvPicPr>
          <p:nvPr/>
        </p:nvPicPr>
        <p:blipFill rotWithShape="1">
          <a:blip r:embed="rId5">
            <a:extLst>
              <a:ext uri="{28A0092B-C50C-407E-A947-70E740481C1C}">
                <a14:useLocalDpi xmlns:a14="http://schemas.microsoft.com/office/drawing/2010/main" val="0"/>
              </a:ext>
            </a:extLst>
          </a:blip>
          <a:srcRect l="4346" t="1666"/>
          <a:stretch/>
        </p:blipFill>
        <p:spPr>
          <a:xfrm>
            <a:off x="286699" y="2694878"/>
            <a:ext cx="5162312" cy="3569094"/>
          </a:xfrm>
          <a:prstGeom prst="rect">
            <a:avLst/>
          </a:prstGeom>
        </p:spPr>
      </p:pic>
      <p:sp>
        <p:nvSpPr>
          <p:cNvPr id="13" name="Text Placeholder 2">
            <a:extLst>
              <a:ext uri="{FF2B5EF4-FFF2-40B4-BE49-F238E27FC236}">
                <a16:creationId xmlns:a16="http://schemas.microsoft.com/office/drawing/2014/main" id="{44BD62CD-3C3E-0D42-9B5A-D114412C41B9}"/>
              </a:ext>
            </a:extLst>
          </p:cNvPr>
          <p:cNvSpPr>
            <a:spLocks noGrp="1"/>
          </p:cNvSpPr>
          <p:nvPr>
            <p:ph type="body" idx="1"/>
          </p:nvPr>
        </p:nvSpPr>
        <p:spPr>
          <a:xfrm>
            <a:off x="219243" y="5925259"/>
            <a:ext cx="3745655" cy="484529"/>
          </a:xfrm>
        </p:spPr>
        <p:txBody>
          <a:bodyPr>
            <a:normAutofit/>
          </a:bodyPr>
          <a:lstStyle/>
          <a:p>
            <a:r>
              <a:rPr lang="en-GB" sz="2000" dirty="0"/>
              <a:t>Approach : naive (bigrams)</a:t>
            </a:r>
          </a:p>
        </p:txBody>
      </p:sp>
      <p:sp>
        <p:nvSpPr>
          <p:cNvPr id="14" name="Text Placeholder 2">
            <a:extLst>
              <a:ext uri="{FF2B5EF4-FFF2-40B4-BE49-F238E27FC236}">
                <a16:creationId xmlns:a16="http://schemas.microsoft.com/office/drawing/2014/main" id="{1B4693FD-DB8C-CBEC-5721-6B45E21ECF87}"/>
              </a:ext>
            </a:extLst>
          </p:cNvPr>
          <p:cNvSpPr txBox="1">
            <a:spLocks/>
          </p:cNvSpPr>
          <p:nvPr/>
        </p:nvSpPr>
        <p:spPr>
          <a:xfrm>
            <a:off x="6680006" y="3283596"/>
            <a:ext cx="3385889" cy="4845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Big Caslon Medium" panose="02000603090000020003" pitchFamily="2" charset="-79"/>
                <a:ea typeface="+mn-ea"/>
                <a:cs typeface="Big Caslon Medium" panose="02000603090000020003" pitchFamily="2" charset="-79"/>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Big Caslon Medium" panose="02000603090000020003" pitchFamily="2" charset="-79"/>
                <a:ea typeface="+mn-ea"/>
                <a:cs typeface="Big Caslon Medium" panose="02000603090000020003" pitchFamily="2" charset="-79"/>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Big Caslon Medium" panose="02000603090000020003" pitchFamily="2" charset="-79"/>
                <a:ea typeface="+mn-ea"/>
                <a:cs typeface="Big Caslon Medium" panose="02000603090000020003" pitchFamily="2" charset="-79"/>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Big Caslon Medium" panose="02000603090000020003" pitchFamily="2" charset="-79"/>
                <a:ea typeface="+mn-ea"/>
                <a:cs typeface="Big Caslon Medium" panose="02000603090000020003" pitchFamily="2" charset="-79"/>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Big Caslon Medium" panose="02000603090000020003" pitchFamily="2" charset="-79"/>
                <a:ea typeface="+mn-ea"/>
                <a:cs typeface="Big Caslon Medium" panose="02000603090000020003" pitchFamily="2" charset="-79"/>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2000" dirty="0"/>
              <a:t>Approach : complex (NER)</a:t>
            </a:r>
          </a:p>
        </p:txBody>
      </p:sp>
    </p:spTree>
    <p:extLst>
      <p:ext uri="{BB962C8B-B14F-4D97-AF65-F5344CB8AC3E}">
        <p14:creationId xmlns:p14="http://schemas.microsoft.com/office/powerpoint/2010/main" val="3090396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ouse-of-the-Dragon-PowerPoint-Template" id="{1CA792AB-3DBE-8B4F-BA40-2924113C3713}" vid="{C68D6761-7CC9-D946-A609-CDC9854729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244</TotalTime>
  <Words>362</Words>
  <Application>Microsoft Macintosh PowerPoint</Application>
  <PresentationFormat>Widescreen</PresentationFormat>
  <Paragraphs>59</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BatangChe</vt:lpstr>
      <vt:lpstr>Arial</vt:lpstr>
      <vt:lpstr>BIG CASLON MEDIUM</vt:lpstr>
      <vt:lpstr>BIG CASLON MEDIUM</vt:lpstr>
      <vt:lpstr>Calibri</vt:lpstr>
      <vt:lpstr>Trebuchet MS</vt:lpstr>
      <vt:lpstr>Wingdings</vt:lpstr>
      <vt:lpstr>Office Theme</vt:lpstr>
      <vt:lpstr>Data Mining Project</vt:lpstr>
      <vt:lpstr>Intro and dataset</vt:lpstr>
      <vt:lpstr>Problem statement</vt:lpstr>
      <vt:lpstr>Atmosphere</vt:lpstr>
      <vt:lpstr>Atmosphere</vt:lpstr>
      <vt:lpstr>Atmosphere</vt:lpstr>
      <vt:lpstr>Characters</vt:lpstr>
      <vt:lpstr>Characters</vt:lpstr>
      <vt:lpstr>Atmosphere</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Project</dc:title>
  <dc:creator>Cristina Știopu</dc:creator>
  <cp:lastModifiedBy>Dragoș Surugiu</cp:lastModifiedBy>
  <cp:revision>5</cp:revision>
  <dcterms:created xsi:type="dcterms:W3CDTF">2022-06-19T19:31:16Z</dcterms:created>
  <dcterms:modified xsi:type="dcterms:W3CDTF">2022-06-20T22:03:43Z</dcterms:modified>
</cp:coreProperties>
</file>